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87.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67.xml" ContentType="application/vnd.openxmlformats-officedocument.presentationml.slideLayout+xml"/>
  <Override PartName="/ppt/slideLayouts/slideLayout76.xml" ContentType="application/vnd.openxmlformats-officedocument.presentationml.slideLayout+xml"/>
  <Override PartName="/ppt/slideLayouts/slideLayout85.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s/slide1.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slideMasters/slideMaster7.xml" ContentType="application/vnd.openxmlformats-officedocument.presentationml.slideMaster+xml"/>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Masters/slideMaster6.xml" ContentType="application/vnd.openxmlformats-officedocument.presentationml.slideMaster+xml"/>
  <Override PartName="/ppt/theme/theme8.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62" r:id="rId1"/>
    <p:sldMasterId id="2147483775" r:id="rId2"/>
    <p:sldMasterId id="2147483833" r:id="rId3"/>
    <p:sldMasterId id="2147483882" r:id="rId4"/>
    <p:sldMasterId id="2147483894" r:id="rId5"/>
    <p:sldMasterId id="2147483906" r:id="rId6"/>
    <p:sldMasterId id="2147483918" r:id="rId7"/>
  </p:sldMasterIdLst>
  <p:notesMasterIdLst>
    <p:notesMasterId r:id="rId21"/>
  </p:notesMasterIdLst>
  <p:sldIdLst>
    <p:sldId id="256" r:id="rId8"/>
    <p:sldId id="257" r:id="rId9"/>
    <p:sldId id="258" r:id="rId10"/>
    <p:sldId id="259" r:id="rId11"/>
    <p:sldId id="260" r:id="rId12"/>
    <p:sldId id="261" r:id="rId13"/>
    <p:sldId id="262" r:id="rId14"/>
    <p:sldId id="263" r:id="rId15"/>
    <p:sldId id="265" r:id="rId16"/>
    <p:sldId id="264" r:id="rId17"/>
    <p:sldId id="266" r:id="rId18"/>
    <p:sldId id="267" r:id="rId19"/>
    <p:sldId id="268" r:id="rId20"/>
  </p:sldIdLst>
  <p:sldSz cx="14630400" cy="8229600"/>
  <p:notesSz cx="8229600" cy="14630400"/>
  <p:embeddedFontLst>
    <p:embeddedFont>
      <p:font typeface="Algerian" pitchFamily="82" charset="0"/>
      <p:regular r:id="rId22"/>
    </p:embeddedFont>
    <p:embeddedFont>
      <p:font typeface="Alexandria Semi Bold" charset="-78"/>
      <p:regular r:id="rId23"/>
    </p:embeddedFont>
    <p:embeddedFont>
      <p:font typeface="Century Gothic" pitchFamily="34" charset="0"/>
      <p:regular r:id="rId24"/>
      <p:bold r:id="rId25"/>
      <p:italic r:id="rId26"/>
      <p:boldItalic r:id="rId27"/>
    </p:embeddedFont>
    <p:embeddedFont>
      <p:font typeface="Sora Light" charset="0"/>
      <p:regular r:id="rId28"/>
    </p:embeddedFont>
    <p:embeddedFont>
      <p:font typeface="Sitka Small" pitchFamily="2" charset="0"/>
      <p:regular r:id="rId29"/>
      <p:bold r:id="rId30"/>
      <p:italic r:id="rId31"/>
      <p:boldItalic r:id="rId32"/>
    </p:embeddedFont>
    <p:embeddedFont>
      <p:font typeface="Calibri" pitchFamily="34" charset="0"/>
      <p:regular r:id="rId33"/>
      <p:bold r:id="rId34"/>
      <p:italic r:id="rId35"/>
      <p:boldItalic r:id="rId36"/>
    </p:embeddedFont>
    <p:embeddedFont>
      <p:font typeface="Sitka Subheading" pitchFamily="2" charset="0"/>
      <p:regular r:id="rId37"/>
      <p:bold r:id="rId38"/>
      <p:italic r:id="rId39"/>
      <p:boldItalic r:id="rId40"/>
    </p:embeddedFont>
    <p:embeddedFont>
      <p:font typeface="Bahnschrift Condensed" pitchFamily="34" charset="0"/>
      <p:regular r:id="rId41"/>
      <p:bold r:id="rId42"/>
    </p:embeddedFont>
    <p:embeddedFont>
      <p:font typeface="Constantia" pitchFamily="18" charset="0"/>
      <p:regular r:id="rId43"/>
      <p:bold r:id="rId44"/>
      <p:italic r:id="rId45"/>
      <p:boldItalic r:id="rId46"/>
    </p:embeddedFont>
    <p:embeddedFont>
      <p:font typeface="Arial Unicode MS" pitchFamily="34" charset="-128"/>
      <p:regular r:id="rId47"/>
    </p:embeddedFont>
    <p:embeddedFont>
      <p:font typeface="Bodoni MT Black" pitchFamily="18" charset="0"/>
      <p:bold r:id="rId48"/>
      <p:boldItalic r:id="rId49"/>
    </p:embeddedFont>
    <p:embeddedFont>
      <p:font typeface="Wingdings 2" pitchFamily="18" charset="2"/>
      <p:regular r:id="rId50"/>
    </p:embeddedFont>
    <p:embeddedFont>
      <p:font typeface="Bernard MT Condensed" pitchFamily="18" charset="0"/>
      <p:regular r:id="rId51"/>
    </p:embeddedFont>
    <p:embeddedFont>
      <p:font typeface="Verdana" pitchFamily="34" charset="0"/>
      <p:regular r:id="rId52"/>
      <p:bold r:id="rId53"/>
      <p:italic r:id="rId54"/>
      <p:boldItalic r:id="rId55"/>
    </p:embeddedFont>
    <p:embeddedFont>
      <p:font typeface="Arial Rounded MT Bold" pitchFamily="34" charset="0"/>
      <p:regular r:id="rId56"/>
    </p:embeddedFont>
    <p:embeddedFont>
      <p:font typeface="Wingdings 3" pitchFamily="18" charset="2"/>
      <p:regular r:id="rId57"/>
    </p:embeddedFont>
    <p:embeddedFont>
      <p:font typeface="Lucida Sans Unicode" pitchFamily="34" charset="0"/>
      <p:regular r:id="rId58"/>
    </p:embeddedFont>
    <p:embeddedFont>
      <p:font typeface="Franklin Gothic Book" pitchFamily="34" charset="0"/>
      <p:regular r:id="rId59"/>
      <p:italic r:id="rId60"/>
    </p:embeddedFont>
  </p:embeddedFontLst>
  <p:defaultTextStyle>
    <a:defPPr>
      <a:defRPr lang="en-US"/>
    </a:defPPr>
    <a:lvl1pPr marL="0" algn="l" defTabSz="914263" rtl="0" eaLnBrk="1" latinLnBrk="0" hangingPunct="1">
      <a:defRPr sz="1900" kern="1200">
        <a:solidFill>
          <a:schemeClr val="tx1"/>
        </a:solidFill>
        <a:latin typeface="+mn-lt"/>
        <a:ea typeface="+mn-ea"/>
        <a:cs typeface="+mn-cs"/>
      </a:defRPr>
    </a:lvl1pPr>
    <a:lvl2pPr marL="457131" algn="l" defTabSz="914263" rtl="0" eaLnBrk="1" latinLnBrk="0" hangingPunct="1">
      <a:defRPr sz="1900" kern="1200">
        <a:solidFill>
          <a:schemeClr val="tx1"/>
        </a:solidFill>
        <a:latin typeface="+mn-lt"/>
        <a:ea typeface="+mn-ea"/>
        <a:cs typeface="+mn-cs"/>
      </a:defRPr>
    </a:lvl2pPr>
    <a:lvl3pPr marL="914263" algn="l" defTabSz="914263" rtl="0" eaLnBrk="1" latinLnBrk="0" hangingPunct="1">
      <a:defRPr sz="1900" kern="1200">
        <a:solidFill>
          <a:schemeClr val="tx1"/>
        </a:solidFill>
        <a:latin typeface="+mn-lt"/>
        <a:ea typeface="+mn-ea"/>
        <a:cs typeface="+mn-cs"/>
      </a:defRPr>
    </a:lvl3pPr>
    <a:lvl4pPr marL="1371394" algn="l" defTabSz="914263" rtl="0" eaLnBrk="1" latinLnBrk="0" hangingPunct="1">
      <a:defRPr sz="1900" kern="1200">
        <a:solidFill>
          <a:schemeClr val="tx1"/>
        </a:solidFill>
        <a:latin typeface="+mn-lt"/>
        <a:ea typeface="+mn-ea"/>
        <a:cs typeface="+mn-cs"/>
      </a:defRPr>
    </a:lvl4pPr>
    <a:lvl5pPr marL="1828526" algn="l" defTabSz="914263" rtl="0" eaLnBrk="1" latinLnBrk="0" hangingPunct="1">
      <a:defRPr sz="1900" kern="1200">
        <a:solidFill>
          <a:schemeClr val="tx1"/>
        </a:solidFill>
        <a:latin typeface="+mn-lt"/>
        <a:ea typeface="+mn-ea"/>
        <a:cs typeface="+mn-cs"/>
      </a:defRPr>
    </a:lvl5pPr>
    <a:lvl6pPr marL="2285657" algn="l" defTabSz="914263" rtl="0" eaLnBrk="1" latinLnBrk="0" hangingPunct="1">
      <a:defRPr sz="1900" kern="1200">
        <a:solidFill>
          <a:schemeClr val="tx1"/>
        </a:solidFill>
        <a:latin typeface="+mn-lt"/>
        <a:ea typeface="+mn-ea"/>
        <a:cs typeface="+mn-cs"/>
      </a:defRPr>
    </a:lvl6pPr>
    <a:lvl7pPr marL="2742789" algn="l" defTabSz="914263" rtl="0" eaLnBrk="1" latinLnBrk="0" hangingPunct="1">
      <a:defRPr sz="1900" kern="1200">
        <a:solidFill>
          <a:schemeClr val="tx1"/>
        </a:solidFill>
        <a:latin typeface="+mn-lt"/>
        <a:ea typeface="+mn-ea"/>
        <a:cs typeface="+mn-cs"/>
      </a:defRPr>
    </a:lvl7pPr>
    <a:lvl8pPr marL="3199920" algn="l" defTabSz="914263" rtl="0" eaLnBrk="1" latinLnBrk="0" hangingPunct="1">
      <a:defRPr sz="1900" kern="1200">
        <a:solidFill>
          <a:schemeClr val="tx1"/>
        </a:solidFill>
        <a:latin typeface="+mn-lt"/>
        <a:ea typeface="+mn-ea"/>
        <a:cs typeface="+mn-cs"/>
      </a:defRPr>
    </a:lvl8pPr>
    <a:lvl9pPr marL="3657051" algn="l" defTabSz="914263" rtl="0" eaLnBrk="1" latinLnBrk="0" hangingPunct="1">
      <a:defRPr sz="19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0A0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11"/>
    <p:restoredTop sz="94610"/>
  </p:normalViewPr>
  <p:slideViewPr>
    <p:cSldViewPr snapToGrid="0" snapToObjects="1">
      <p:cViewPr varScale="1">
        <p:scale>
          <a:sx n="61" d="100"/>
          <a:sy n="61" d="100"/>
        </p:scale>
        <p:origin x="-564" y="-84"/>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font" Target="fonts/font29.fntdata"/><Relationship Id="rId55" Type="http://schemas.openxmlformats.org/officeDocument/2006/relationships/font" Target="fonts/font34.fntdata"/><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font" Target="fonts/font8.fntdata"/><Relationship Id="rId41" Type="http://schemas.openxmlformats.org/officeDocument/2006/relationships/font" Target="fonts/font20.fntdata"/><Relationship Id="rId54" Type="http://schemas.openxmlformats.org/officeDocument/2006/relationships/font" Target="fonts/font3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3" Type="http://schemas.openxmlformats.org/officeDocument/2006/relationships/font" Target="fonts/font32.fntdata"/><Relationship Id="rId58" Type="http://schemas.openxmlformats.org/officeDocument/2006/relationships/font" Target="fonts/font37.fntdata"/><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font" Target="fonts/font28.fntdata"/><Relationship Id="rId57" Type="http://schemas.openxmlformats.org/officeDocument/2006/relationships/font" Target="fonts/font36.fntdata"/><Relationship Id="rId61"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10.fntdata"/><Relationship Id="rId44" Type="http://schemas.openxmlformats.org/officeDocument/2006/relationships/font" Target="fonts/font23.fntdata"/><Relationship Id="rId52" Type="http://schemas.openxmlformats.org/officeDocument/2006/relationships/font" Target="fonts/font31.fntdata"/><Relationship Id="rId60" Type="http://schemas.openxmlformats.org/officeDocument/2006/relationships/font" Target="fonts/font39.fntdata"/><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56" Type="http://schemas.openxmlformats.org/officeDocument/2006/relationships/font" Target="fonts/font35.fntdata"/><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font" Target="fonts/font30.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59" Type="http://schemas.openxmlformats.org/officeDocument/2006/relationships/font" Target="fonts/font3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263" rtl="0" eaLnBrk="1" latinLnBrk="0" hangingPunct="1">
      <a:defRPr sz="1100" kern="1200">
        <a:solidFill>
          <a:schemeClr val="tx1"/>
        </a:solidFill>
        <a:latin typeface="+mn-lt"/>
        <a:ea typeface="+mn-ea"/>
        <a:cs typeface="+mn-cs"/>
      </a:defRPr>
    </a:lvl1pPr>
    <a:lvl2pPr marL="457131" algn="l" defTabSz="914263" rtl="0" eaLnBrk="1" latinLnBrk="0" hangingPunct="1">
      <a:defRPr sz="1100" kern="1200">
        <a:solidFill>
          <a:schemeClr val="tx1"/>
        </a:solidFill>
        <a:latin typeface="+mn-lt"/>
        <a:ea typeface="+mn-ea"/>
        <a:cs typeface="+mn-cs"/>
      </a:defRPr>
    </a:lvl2pPr>
    <a:lvl3pPr marL="914263" algn="l" defTabSz="914263" rtl="0" eaLnBrk="1" latinLnBrk="0" hangingPunct="1">
      <a:defRPr sz="1100" kern="1200">
        <a:solidFill>
          <a:schemeClr val="tx1"/>
        </a:solidFill>
        <a:latin typeface="+mn-lt"/>
        <a:ea typeface="+mn-ea"/>
        <a:cs typeface="+mn-cs"/>
      </a:defRPr>
    </a:lvl3pPr>
    <a:lvl4pPr marL="1371394" algn="l" defTabSz="914263" rtl="0" eaLnBrk="1" latinLnBrk="0" hangingPunct="1">
      <a:defRPr sz="1100" kern="1200">
        <a:solidFill>
          <a:schemeClr val="tx1"/>
        </a:solidFill>
        <a:latin typeface="+mn-lt"/>
        <a:ea typeface="+mn-ea"/>
        <a:cs typeface="+mn-cs"/>
      </a:defRPr>
    </a:lvl4pPr>
    <a:lvl5pPr marL="1828526" algn="l" defTabSz="914263" rtl="0" eaLnBrk="1" latinLnBrk="0" hangingPunct="1">
      <a:defRPr sz="1100" kern="1200">
        <a:solidFill>
          <a:schemeClr val="tx1"/>
        </a:solidFill>
        <a:latin typeface="+mn-lt"/>
        <a:ea typeface="+mn-ea"/>
        <a:cs typeface="+mn-cs"/>
      </a:defRPr>
    </a:lvl5pPr>
    <a:lvl6pPr marL="2285657" algn="l" defTabSz="914263" rtl="0" eaLnBrk="1" latinLnBrk="0" hangingPunct="1">
      <a:defRPr sz="1100" kern="1200">
        <a:solidFill>
          <a:schemeClr val="tx1"/>
        </a:solidFill>
        <a:latin typeface="+mn-lt"/>
        <a:ea typeface="+mn-ea"/>
        <a:cs typeface="+mn-cs"/>
      </a:defRPr>
    </a:lvl6pPr>
    <a:lvl7pPr marL="2742789" algn="l" defTabSz="914263" rtl="0" eaLnBrk="1" latinLnBrk="0" hangingPunct="1">
      <a:defRPr sz="1100" kern="1200">
        <a:solidFill>
          <a:schemeClr val="tx1"/>
        </a:solidFill>
        <a:latin typeface="+mn-lt"/>
        <a:ea typeface="+mn-ea"/>
        <a:cs typeface="+mn-cs"/>
      </a:defRPr>
    </a:lvl7pPr>
    <a:lvl8pPr marL="3199920" algn="l" defTabSz="914263" rtl="0" eaLnBrk="1" latinLnBrk="0" hangingPunct="1">
      <a:defRPr sz="1100" kern="1200">
        <a:solidFill>
          <a:schemeClr val="tx1"/>
        </a:solidFill>
        <a:latin typeface="+mn-lt"/>
        <a:ea typeface="+mn-ea"/>
        <a:cs typeface="+mn-cs"/>
      </a:defRPr>
    </a:lvl8pPr>
    <a:lvl9pPr marL="3657051" algn="l" defTabSz="914263"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853440" y="1645920"/>
            <a:ext cx="12562637" cy="2194560"/>
          </a:xfrm>
          <a:ln>
            <a:noFill/>
          </a:ln>
        </p:spPr>
        <p:txBody>
          <a:bodyPr vert="horz" tIns="0" rIns="26122"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80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853440" y="3874243"/>
            <a:ext cx="12567514" cy="2103120"/>
          </a:xfrm>
        </p:spPr>
        <p:txBody>
          <a:bodyPr lIns="0" rIns="26122"/>
          <a:lstStyle>
            <a:lvl1pPr marL="0" marR="65305" indent="0" algn="r">
              <a:buNone/>
              <a:defRPr>
                <a:solidFill>
                  <a:schemeClr val="tx1"/>
                </a:solidFill>
              </a:defRPr>
            </a:lvl1pPr>
            <a:lvl2pPr marL="653044" indent="0" algn="ctr">
              <a:buNone/>
            </a:lvl2pPr>
            <a:lvl3pPr marL="1306090" indent="0" algn="ctr">
              <a:buNone/>
            </a:lvl3pPr>
            <a:lvl4pPr marL="1959135" indent="0" algn="ctr">
              <a:buNone/>
            </a:lvl4pPr>
            <a:lvl5pPr marL="2612181" indent="0" algn="ctr">
              <a:buNone/>
            </a:lvl5pPr>
            <a:lvl6pPr marL="3265225" indent="0" algn="ctr">
              <a:buNone/>
            </a:lvl6pPr>
            <a:lvl7pPr marL="3918270" indent="0" algn="ctr">
              <a:buNone/>
            </a:lvl7pPr>
            <a:lvl8pPr marL="4571314" indent="0" algn="ctr">
              <a:buNone/>
            </a:lvl8pPr>
            <a:lvl9pPr marL="5224359"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19" name="Footer Placeholder 18"/>
          <p:cNvSpPr>
            <a:spLocks noGrp="1"/>
          </p:cNvSpPr>
          <p:nvPr>
            <p:ph type="ftr" sz="quarter" idx="11"/>
          </p:nvPr>
        </p:nvSpPr>
        <p:spPr/>
        <p:txBody>
          <a:bodyPr/>
          <a:lstStyle/>
          <a:p>
            <a:endParaRPr kumimoji="0" lang="en-US"/>
          </a:p>
        </p:txBody>
      </p:sp>
      <p:sp>
        <p:nvSpPr>
          <p:cNvPr id="27" name="Slide Number Placeholder 2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1097284"/>
            <a:ext cx="3291840" cy="6254116"/>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731520" y="1097284"/>
            <a:ext cx="9631680" cy="6254116"/>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3"/>
            <a:ext cx="12435840" cy="1764030"/>
          </a:xfrm>
        </p:spPr>
        <p:txBody>
          <a:bodyPr/>
          <a:lstStyle/>
          <a:p>
            <a:r>
              <a:rPr lang="en-US"/>
              <a:t>Click to edit Master title style</a:t>
            </a:r>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653044" indent="0" algn="ctr">
              <a:buNone/>
              <a:defRPr>
                <a:solidFill>
                  <a:schemeClr val="tx1">
                    <a:tint val="75000"/>
                  </a:schemeClr>
                </a:solidFill>
              </a:defRPr>
            </a:lvl2pPr>
            <a:lvl3pPr marL="1306090" indent="0" algn="ctr">
              <a:buNone/>
              <a:defRPr>
                <a:solidFill>
                  <a:schemeClr val="tx1">
                    <a:tint val="75000"/>
                  </a:schemeClr>
                </a:solidFill>
              </a:defRPr>
            </a:lvl3pPr>
            <a:lvl4pPr marL="1959135" indent="0" algn="ctr">
              <a:buNone/>
              <a:defRPr>
                <a:solidFill>
                  <a:schemeClr val="tx1">
                    <a:tint val="75000"/>
                  </a:schemeClr>
                </a:solidFill>
              </a:defRPr>
            </a:lvl4pPr>
            <a:lvl5pPr marL="2612181" indent="0" algn="ctr">
              <a:buNone/>
              <a:defRPr>
                <a:solidFill>
                  <a:schemeClr val="tx1">
                    <a:tint val="75000"/>
                  </a:schemeClr>
                </a:solidFill>
              </a:defRPr>
            </a:lvl5pPr>
            <a:lvl6pPr marL="3265225" indent="0" algn="ctr">
              <a:buNone/>
              <a:defRPr>
                <a:solidFill>
                  <a:schemeClr val="tx1">
                    <a:tint val="75000"/>
                  </a:schemeClr>
                </a:solidFill>
              </a:defRPr>
            </a:lvl6pPr>
            <a:lvl7pPr marL="3918270" indent="0" algn="ctr">
              <a:buNone/>
              <a:defRPr>
                <a:solidFill>
                  <a:schemeClr val="tx1">
                    <a:tint val="75000"/>
                  </a:schemeClr>
                </a:solidFill>
              </a:defRPr>
            </a:lvl7pPr>
            <a:lvl8pPr marL="4571314" indent="0" algn="ctr">
              <a:buNone/>
              <a:defRPr>
                <a:solidFill>
                  <a:schemeClr val="tx1">
                    <a:tint val="75000"/>
                  </a:schemeClr>
                </a:solidFill>
              </a:defRPr>
            </a:lvl8pPr>
            <a:lvl9pPr marL="522435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3"/>
            <a:ext cx="12435840" cy="1634490"/>
          </a:xfrm>
        </p:spPr>
        <p:txBody>
          <a:bodyPr anchor="t"/>
          <a:lstStyle>
            <a:lvl1pPr algn="l">
              <a:defRPr sz="5700" b="1" cap="all"/>
            </a:lvl1pPr>
          </a:lstStyle>
          <a:p>
            <a:r>
              <a:rPr lang="en-US"/>
              <a:t>Click to edit Master title style</a:t>
            </a:r>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900">
                <a:solidFill>
                  <a:schemeClr val="tx1">
                    <a:tint val="75000"/>
                  </a:schemeClr>
                </a:solidFill>
              </a:defRPr>
            </a:lvl1pPr>
            <a:lvl2pPr marL="653044" indent="0">
              <a:buNone/>
              <a:defRPr sz="2600">
                <a:solidFill>
                  <a:schemeClr val="tx1">
                    <a:tint val="75000"/>
                  </a:schemeClr>
                </a:solidFill>
              </a:defRPr>
            </a:lvl2pPr>
            <a:lvl3pPr marL="1306090" indent="0">
              <a:buNone/>
              <a:defRPr sz="2300">
                <a:solidFill>
                  <a:schemeClr val="tx1">
                    <a:tint val="75000"/>
                  </a:schemeClr>
                </a:solidFill>
              </a:defRPr>
            </a:lvl3pPr>
            <a:lvl4pPr marL="1959135" indent="0">
              <a:buNone/>
              <a:defRPr sz="2000">
                <a:solidFill>
                  <a:schemeClr val="tx1">
                    <a:tint val="75000"/>
                  </a:schemeClr>
                </a:solidFill>
              </a:defRPr>
            </a:lvl4pPr>
            <a:lvl5pPr marL="2612181" indent="0">
              <a:buNone/>
              <a:defRPr sz="2000">
                <a:solidFill>
                  <a:schemeClr val="tx1">
                    <a:tint val="75000"/>
                  </a:schemeClr>
                </a:solidFill>
              </a:defRPr>
            </a:lvl5pPr>
            <a:lvl6pPr marL="3265225" indent="0">
              <a:buNone/>
              <a:defRPr sz="2000">
                <a:solidFill>
                  <a:schemeClr val="tx1">
                    <a:tint val="75000"/>
                  </a:schemeClr>
                </a:solidFill>
              </a:defRPr>
            </a:lvl6pPr>
            <a:lvl7pPr marL="3918270" indent="0">
              <a:buNone/>
              <a:defRPr sz="2000">
                <a:solidFill>
                  <a:schemeClr val="tx1">
                    <a:tint val="75000"/>
                  </a:schemeClr>
                </a:solidFill>
              </a:defRPr>
            </a:lvl7pPr>
            <a:lvl8pPr marL="4571314" indent="0">
              <a:buNone/>
              <a:defRPr sz="2000">
                <a:solidFill>
                  <a:schemeClr val="tx1">
                    <a:tint val="75000"/>
                  </a:schemeClr>
                </a:solidFill>
              </a:defRPr>
            </a:lvl8pPr>
            <a:lvl9pPr marL="5224359" indent="0">
              <a:buNone/>
              <a:defRPr sz="20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31520" y="1920240"/>
            <a:ext cx="6461760" cy="543115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7120" y="1920240"/>
            <a:ext cx="6461760" cy="543115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31520" y="1842136"/>
            <a:ext cx="6464301" cy="767714"/>
          </a:xfrm>
        </p:spPr>
        <p:txBody>
          <a:bodyPr anchor="b"/>
          <a:lstStyle>
            <a:lvl1pPr marL="0" indent="0">
              <a:buNone/>
              <a:defRPr sz="3400" b="1"/>
            </a:lvl1pPr>
            <a:lvl2pPr marL="653044" indent="0">
              <a:buNone/>
              <a:defRPr sz="2900" b="1"/>
            </a:lvl2pPr>
            <a:lvl3pPr marL="1306090" indent="0">
              <a:buNone/>
              <a:defRPr sz="2600" b="1"/>
            </a:lvl3pPr>
            <a:lvl4pPr marL="1959135" indent="0">
              <a:buNone/>
              <a:defRPr sz="2300" b="1"/>
            </a:lvl4pPr>
            <a:lvl5pPr marL="2612181" indent="0">
              <a:buNone/>
              <a:defRPr sz="2300" b="1"/>
            </a:lvl5pPr>
            <a:lvl6pPr marL="3265225" indent="0">
              <a:buNone/>
              <a:defRPr sz="2300" b="1"/>
            </a:lvl6pPr>
            <a:lvl7pPr marL="3918270" indent="0">
              <a:buNone/>
              <a:defRPr sz="2300" b="1"/>
            </a:lvl7pPr>
            <a:lvl8pPr marL="4571314" indent="0">
              <a:buNone/>
              <a:defRPr sz="2300" b="1"/>
            </a:lvl8pPr>
            <a:lvl9pPr marL="5224359" indent="0">
              <a:buNone/>
              <a:defRPr sz="2300" b="1"/>
            </a:lvl9pPr>
          </a:lstStyle>
          <a:p>
            <a:pPr lvl="0"/>
            <a:r>
              <a:rPr lang="en-US"/>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2042" y="1842136"/>
            <a:ext cx="6466840" cy="767714"/>
          </a:xfrm>
        </p:spPr>
        <p:txBody>
          <a:bodyPr anchor="b"/>
          <a:lstStyle>
            <a:lvl1pPr marL="0" indent="0">
              <a:buNone/>
              <a:defRPr sz="3400" b="1"/>
            </a:lvl1pPr>
            <a:lvl2pPr marL="653044" indent="0">
              <a:buNone/>
              <a:defRPr sz="2900" b="1"/>
            </a:lvl2pPr>
            <a:lvl3pPr marL="1306090" indent="0">
              <a:buNone/>
              <a:defRPr sz="2600" b="1"/>
            </a:lvl3pPr>
            <a:lvl4pPr marL="1959135" indent="0">
              <a:buNone/>
              <a:defRPr sz="2300" b="1"/>
            </a:lvl4pPr>
            <a:lvl5pPr marL="2612181" indent="0">
              <a:buNone/>
              <a:defRPr sz="2300" b="1"/>
            </a:lvl5pPr>
            <a:lvl6pPr marL="3265225" indent="0">
              <a:buNone/>
              <a:defRPr sz="2300" b="1"/>
            </a:lvl6pPr>
            <a:lvl7pPr marL="3918270" indent="0">
              <a:buNone/>
              <a:defRPr sz="2300" b="1"/>
            </a:lvl7pPr>
            <a:lvl8pPr marL="4571314" indent="0">
              <a:buNone/>
              <a:defRPr sz="2300" b="1"/>
            </a:lvl8pPr>
            <a:lvl9pPr marL="5224359" indent="0">
              <a:buNone/>
              <a:defRPr sz="2300" b="1"/>
            </a:lvl9pPr>
          </a:lstStyle>
          <a:p>
            <a:pPr lvl="0"/>
            <a:r>
              <a:rPr lang="en-US"/>
              <a:t>Click to edit Master text styles</a:t>
            </a:r>
          </a:p>
        </p:txBody>
      </p:sp>
      <p:sp>
        <p:nvSpPr>
          <p:cNvPr id="6" name="Content Placeholder 5"/>
          <p:cNvSpPr>
            <a:spLocks noGrp="1"/>
          </p:cNvSpPr>
          <p:nvPr>
            <p:ph sz="quarter" idx="4"/>
          </p:nvPr>
        </p:nvSpPr>
        <p:spPr>
          <a:xfrm>
            <a:off x="7432042" y="2609850"/>
            <a:ext cx="6466840"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8" name="Footer Placeholder 7"/>
          <p:cNvSpPr>
            <a:spLocks noGrp="1"/>
          </p:cNvSpPr>
          <p:nvPr>
            <p:ph type="ftr" sz="quarter" idx="11"/>
          </p:nvPr>
        </p:nvSpPr>
        <p:spPr/>
        <p:txBody>
          <a:bodyPr/>
          <a:lstStyle/>
          <a:p>
            <a:endParaRPr kumimoji="0" lang="en-US" dirty="0"/>
          </a:p>
        </p:txBody>
      </p:sp>
      <p:sp>
        <p:nvSpPr>
          <p:cNvPr id="9" name="Slide Number Placeholder 8"/>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4" y="327660"/>
            <a:ext cx="4813301" cy="1394460"/>
          </a:xfrm>
        </p:spPr>
        <p:txBody>
          <a:bodyPr anchor="b"/>
          <a:lstStyle>
            <a:lvl1pPr algn="l">
              <a:defRPr sz="2900" b="1"/>
            </a:lvl1pPr>
          </a:lstStyle>
          <a:p>
            <a:r>
              <a:rPr lang="en-US"/>
              <a:t>Click to edit Master title style</a:t>
            </a:r>
          </a:p>
        </p:txBody>
      </p:sp>
      <p:sp>
        <p:nvSpPr>
          <p:cNvPr id="3" name="Content Placeholder 2"/>
          <p:cNvSpPr>
            <a:spLocks noGrp="1"/>
          </p:cNvSpPr>
          <p:nvPr>
            <p:ph idx="1"/>
          </p:nvPr>
        </p:nvSpPr>
        <p:spPr>
          <a:xfrm>
            <a:off x="5720080" y="327660"/>
            <a:ext cx="8178800" cy="7023736"/>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524" y="1722120"/>
            <a:ext cx="4813301" cy="5629276"/>
          </a:xfrm>
        </p:spPr>
        <p:txBody>
          <a:bodyPr/>
          <a:lstStyle>
            <a:lvl1pPr marL="0" indent="0">
              <a:buNone/>
              <a:defRPr sz="2000"/>
            </a:lvl1pPr>
            <a:lvl2pPr marL="653044" indent="0">
              <a:buNone/>
              <a:defRPr sz="1700"/>
            </a:lvl2pPr>
            <a:lvl3pPr marL="1306090" indent="0">
              <a:buNone/>
              <a:defRPr sz="1400"/>
            </a:lvl3pPr>
            <a:lvl4pPr marL="1959135" indent="0">
              <a:buNone/>
              <a:defRPr sz="1300"/>
            </a:lvl4pPr>
            <a:lvl5pPr marL="2612181" indent="0">
              <a:buNone/>
              <a:defRPr sz="1300"/>
            </a:lvl5pPr>
            <a:lvl6pPr marL="3265225" indent="0">
              <a:buNone/>
              <a:defRPr sz="1300"/>
            </a:lvl6pPr>
            <a:lvl7pPr marL="3918270" indent="0">
              <a:buNone/>
              <a:defRPr sz="1300"/>
            </a:lvl7pPr>
            <a:lvl8pPr marL="4571314" indent="0">
              <a:buNone/>
              <a:defRPr sz="1300"/>
            </a:lvl8pPr>
            <a:lvl9pPr marL="5224359" indent="0">
              <a:buNone/>
              <a:defRPr sz="1300"/>
            </a:lvl9pPr>
          </a:lstStyle>
          <a:p>
            <a:pPr lvl="0"/>
            <a:r>
              <a:rPr lang="en-US"/>
              <a:t>Click to edit Master text styles</a:t>
            </a:r>
          </a:p>
        </p:txBody>
      </p:sp>
      <p:sp>
        <p:nvSpPr>
          <p:cNvPr id="5" name="Date Placeholder 4"/>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900" b="1"/>
            </a:lvl1pPr>
          </a:lstStyle>
          <a:p>
            <a:r>
              <a:rPr lang="en-US"/>
              <a:t>Click to edit Master title style</a:t>
            </a:r>
          </a:p>
        </p:txBody>
      </p:sp>
      <p:sp>
        <p:nvSpPr>
          <p:cNvPr id="3" name="Picture Placeholder 2"/>
          <p:cNvSpPr>
            <a:spLocks noGrp="1"/>
          </p:cNvSpPr>
          <p:nvPr>
            <p:ph type="pic" idx="1"/>
          </p:nvPr>
        </p:nvSpPr>
        <p:spPr>
          <a:xfrm>
            <a:off x="2867661" y="735330"/>
            <a:ext cx="8778240" cy="4937760"/>
          </a:xfrm>
        </p:spPr>
        <p:txBody>
          <a:bodyPr/>
          <a:lstStyle>
            <a:lvl1pPr marL="0" indent="0">
              <a:buNone/>
              <a:defRPr sz="4600"/>
            </a:lvl1pPr>
            <a:lvl2pPr marL="653044" indent="0">
              <a:buNone/>
              <a:defRPr sz="4000"/>
            </a:lvl2pPr>
            <a:lvl3pPr marL="1306090" indent="0">
              <a:buNone/>
              <a:defRPr sz="3400"/>
            </a:lvl3pPr>
            <a:lvl4pPr marL="1959135" indent="0">
              <a:buNone/>
              <a:defRPr sz="2900"/>
            </a:lvl4pPr>
            <a:lvl5pPr marL="2612181" indent="0">
              <a:buNone/>
              <a:defRPr sz="2900"/>
            </a:lvl5pPr>
            <a:lvl6pPr marL="3265225" indent="0">
              <a:buNone/>
              <a:defRPr sz="2900"/>
            </a:lvl6pPr>
            <a:lvl7pPr marL="3918270" indent="0">
              <a:buNone/>
              <a:defRPr sz="2900"/>
            </a:lvl7pPr>
            <a:lvl8pPr marL="4571314" indent="0">
              <a:buNone/>
              <a:defRPr sz="2900"/>
            </a:lvl8pPr>
            <a:lvl9pPr marL="5224359" indent="0">
              <a:buNone/>
              <a:defRPr sz="29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2000"/>
            </a:lvl1pPr>
            <a:lvl2pPr marL="653044" indent="0">
              <a:buNone/>
              <a:defRPr sz="1700"/>
            </a:lvl2pPr>
            <a:lvl3pPr marL="1306090" indent="0">
              <a:buNone/>
              <a:defRPr sz="1400"/>
            </a:lvl3pPr>
            <a:lvl4pPr marL="1959135" indent="0">
              <a:buNone/>
              <a:defRPr sz="1300"/>
            </a:lvl4pPr>
            <a:lvl5pPr marL="2612181" indent="0">
              <a:buNone/>
              <a:defRPr sz="1300"/>
            </a:lvl5pPr>
            <a:lvl6pPr marL="3265225" indent="0">
              <a:buNone/>
              <a:defRPr sz="1300"/>
            </a:lvl6pPr>
            <a:lvl7pPr marL="3918270" indent="0">
              <a:buNone/>
              <a:defRPr sz="1300"/>
            </a:lvl7pPr>
            <a:lvl8pPr marL="4571314" indent="0">
              <a:buNone/>
              <a:defRPr sz="1300"/>
            </a:lvl8pPr>
            <a:lvl9pPr marL="5224359" indent="0">
              <a:buNone/>
              <a:defRPr sz="1300"/>
            </a:lvl9pPr>
          </a:lstStyle>
          <a:p>
            <a:pPr lvl="0"/>
            <a:r>
              <a:rPr lang="en-US"/>
              <a:t>Click to edit Master text styles</a:t>
            </a:r>
          </a:p>
        </p:txBody>
      </p:sp>
      <p:sp>
        <p:nvSpPr>
          <p:cNvPr id="5" name="Date Placeholder 4"/>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31520" y="329566"/>
            <a:ext cx="9631680" cy="70218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48563" y="1580083"/>
            <a:ext cx="12435840" cy="1634947"/>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80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848563" y="3245597"/>
            <a:ext cx="12435840" cy="1811654"/>
          </a:xfrm>
        </p:spPr>
        <p:txBody>
          <a:bodyPr lIns="65305" rIns="65305" anchor="t"/>
          <a:lstStyle>
            <a:lvl1pPr marL="0" indent="0">
              <a:buNone/>
              <a:defRPr sz="3100">
                <a:solidFill>
                  <a:schemeClr val="tx1"/>
                </a:solidFill>
              </a:defRPr>
            </a:lvl1pPr>
            <a:lvl2pPr>
              <a:buNone/>
              <a:defRPr sz="2600">
                <a:solidFill>
                  <a:schemeClr val="tx1">
                    <a:tint val="75000"/>
                  </a:schemeClr>
                </a:solidFill>
              </a:defRPr>
            </a:lvl2pPr>
            <a:lvl3pPr>
              <a:buNone/>
              <a:defRPr sz="2300">
                <a:solidFill>
                  <a:schemeClr val="tx1">
                    <a:tint val="75000"/>
                  </a:schemeClr>
                </a:solidFill>
              </a:defRPr>
            </a:lvl3pPr>
            <a:lvl4pPr>
              <a:buNone/>
              <a:defRPr sz="2000">
                <a:solidFill>
                  <a:schemeClr val="tx1">
                    <a:tint val="75000"/>
                  </a:schemeClr>
                </a:solidFill>
              </a:defRPr>
            </a:lvl4pPr>
            <a:lvl5pPr>
              <a:buNone/>
              <a:defRPr sz="20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1" y="5596976"/>
            <a:ext cx="1464174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09" tIns="65305" rIns="130609" bIns="65305" anchor="ctr"/>
          <a:lstStyle>
            <a:extLst/>
          </a:lstStyle>
          <a:p>
            <a:pPr algn="ctr" eaLnBrk="1" latinLnBrk="0" hangingPunct="1"/>
            <a:endParaRPr kumimoji="0" lang="en-US"/>
          </a:p>
        </p:txBody>
      </p:sp>
      <p:sp>
        <p:nvSpPr>
          <p:cNvPr id="9" name="Title 8"/>
          <p:cNvSpPr>
            <a:spLocks noGrp="1"/>
          </p:cNvSpPr>
          <p:nvPr>
            <p:ph type="ctrTitle"/>
          </p:nvPr>
        </p:nvSpPr>
        <p:spPr>
          <a:xfrm>
            <a:off x="1097280" y="2103124"/>
            <a:ext cx="12435840" cy="2195713"/>
          </a:xfrm>
        </p:spPr>
        <p:txBody>
          <a:bodyPr vert="horz" anchor="b">
            <a:normAutofit/>
            <a:scene3d>
              <a:camera prst="orthographicFront"/>
              <a:lightRig rig="soft" dir="t"/>
            </a:scene3d>
            <a:sp3d prstMaterial="softEdge">
              <a:bevelT w="25400" h="25400"/>
            </a:sp3d>
          </a:bodyPr>
          <a:lstStyle>
            <a:lvl1pPr algn="r">
              <a:defRPr sz="69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1097280" y="4333928"/>
            <a:ext cx="12435840" cy="1439645"/>
          </a:xfrm>
        </p:spPr>
        <p:txBody>
          <a:bodyPr lIns="65305" rIns="65305"/>
          <a:lstStyle>
            <a:lvl1pPr marL="0" marR="91427" indent="0" algn="r">
              <a:buNone/>
              <a:defRPr>
                <a:solidFill>
                  <a:schemeClr val="tx2"/>
                </a:solidFill>
              </a:defRPr>
            </a:lvl1pPr>
            <a:lvl2pPr marL="653044" indent="0" algn="ctr">
              <a:buNone/>
            </a:lvl2pPr>
            <a:lvl3pPr marL="1306090" indent="0" algn="ctr">
              <a:buNone/>
            </a:lvl3pPr>
            <a:lvl4pPr marL="1959135" indent="0" algn="ctr">
              <a:buNone/>
            </a:lvl4pPr>
            <a:lvl5pPr marL="2612181" indent="0" algn="ctr">
              <a:buNone/>
            </a:lvl5pPr>
            <a:lvl6pPr marL="3265225" indent="0" algn="ctr">
              <a:buNone/>
            </a:lvl6pPr>
            <a:lvl7pPr marL="3918270" indent="0" algn="ctr">
              <a:buNone/>
            </a:lvl7pPr>
            <a:lvl8pPr marL="4571314" indent="0" algn="ctr">
              <a:buNone/>
            </a:lvl8pPr>
            <a:lvl9pPr marL="5224359" indent="0" algn="ctr">
              <a:buNone/>
            </a:lvl9pPr>
            <a:extLst/>
          </a:lstStyle>
          <a:p>
            <a:r>
              <a:rPr kumimoji="0" lang="en-US" smtClean="0"/>
              <a:t>Click to edit Master subtitle style</a:t>
            </a:r>
            <a:endParaRPr kumimoji="0" lang="en-US"/>
          </a:p>
        </p:txBody>
      </p:sp>
      <p:grpSp>
        <p:nvGrpSpPr>
          <p:cNvPr id="2" name="Group 1"/>
          <p:cNvGrpSpPr/>
          <p:nvPr/>
        </p:nvGrpSpPr>
        <p:grpSpPr>
          <a:xfrm>
            <a:off x="-6022" y="5943600"/>
            <a:ext cx="14636424" cy="2294506"/>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7C9B81F-C347-4BEF-BFDF-29C42F48304A}" type="datetimeFigureOut">
              <a:rPr lang="en-US" smtClean="0"/>
              <a:pPr/>
              <a:t>12/16/2025</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kumimoji="0"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042AED99-7FB4-404E-8A97-64753DCE42EC}" type="slidenum">
              <a:rPr kumimoji="0" lang="en-US" smtClean="0"/>
              <a:pPr/>
              <a:t>‹#›</a:t>
            </a:fld>
            <a:endParaRPr kumimoji="0"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155802" y="1271654"/>
            <a:ext cx="12435840" cy="2194560"/>
          </a:xfrm>
        </p:spPr>
        <p:txBody>
          <a:bodyPr vert="horz" anchor="b">
            <a:normAutofit/>
            <a:scene3d>
              <a:camera prst="orthographicFront"/>
              <a:lightRig rig="soft" dir="t"/>
            </a:scene3d>
            <a:sp3d prstMaterial="softEdge">
              <a:bevelT w="25400" h="25400"/>
            </a:sp3d>
          </a:bodyPr>
          <a:lstStyle>
            <a:lvl1pPr algn="r">
              <a:buNone/>
              <a:defRPr sz="69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276341" y="3518054"/>
            <a:ext cx="7315200" cy="1745866"/>
          </a:xfrm>
        </p:spPr>
        <p:txBody>
          <a:bodyPr lIns="130609" rIns="130609" anchor="t"/>
          <a:lstStyle>
            <a:lvl1pPr marL="0" indent="0" algn="l">
              <a:buNone/>
              <a:defRPr sz="3300">
                <a:solidFill>
                  <a:schemeClr val="tx1"/>
                </a:solidFill>
              </a:defRPr>
            </a:lvl1pPr>
            <a:lvl2pPr>
              <a:buNone/>
              <a:defRPr sz="2600">
                <a:solidFill>
                  <a:schemeClr val="tx1">
                    <a:tint val="75000"/>
                  </a:schemeClr>
                </a:solidFill>
              </a:defRPr>
            </a:lvl2pPr>
            <a:lvl3pPr>
              <a:buNone/>
              <a:defRPr sz="2300">
                <a:solidFill>
                  <a:schemeClr val="tx1">
                    <a:tint val="75000"/>
                  </a:schemeClr>
                </a:solidFill>
              </a:defRPr>
            </a:lvl3pPr>
            <a:lvl4pPr>
              <a:buNone/>
              <a:defRPr sz="2000">
                <a:solidFill>
                  <a:schemeClr val="tx1">
                    <a:tint val="75000"/>
                  </a:schemeClr>
                </a:solidFill>
              </a:defRPr>
            </a:lvl4pPr>
            <a:lvl5pPr>
              <a:buNone/>
              <a:defRPr sz="20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042AED99-7FB4-404E-8A97-64753DCE42EC}" type="slidenum">
              <a:rPr kumimoji="0" lang="en-US" smtClean="0"/>
              <a:pPr/>
              <a:t>‹#›</a:t>
            </a:fld>
            <a:endParaRPr kumimoji="0" lang="en-US"/>
          </a:p>
        </p:txBody>
      </p:sp>
      <p:sp>
        <p:nvSpPr>
          <p:cNvPr id="7" name="Chevron 6"/>
          <p:cNvSpPr/>
          <p:nvPr/>
        </p:nvSpPr>
        <p:spPr>
          <a:xfrm>
            <a:off x="5818688" y="3606566"/>
            <a:ext cx="292608" cy="27432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30609" tIns="65305" rIns="130609" bIns="65305" anchor="ctr"/>
          <a:lstStyle>
            <a:extLst/>
          </a:lstStyle>
          <a:p>
            <a:pPr algn="l" eaLnBrk="1" latinLnBrk="0" hangingPunct="1"/>
            <a:endParaRPr kumimoji="0" lang="en-US"/>
          </a:p>
        </p:txBody>
      </p:sp>
      <p:sp>
        <p:nvSpPr>
          <p:cNvPr id="8" name="Chevron 7"/>
          <p:cNvSpPr/>
          <p:nvPr/>
        </p:nvSpPr>
        <p:spPr>
          <a:xfrm>
            <a:off x="5520422" y="3606566"/>
            <a:ext cx="292608" cy="27432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30609" tIns="65305" rIns="130609" bIns="65305"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31520" y="1777595"/>
            <a:ext cx="6461760" cy="5431156"/>
          </a:xfrm>
        </p:spPr>
        <p:txBody>
          <a:bodyPr/>
          <a:lstStyle>
            <a:lvl1pPr>
              <a:defRPr sz="4000"/>
            </a:lvl1pPr>
            <a:lvl2pPr>
              <a:defRPr sz="3400"/>
            </a:lvl2pPr>
            <a:lvl3pPr>
              <a:defRPr sz="2900"/>
            </a:lvl3pPr>
            <a:lvl4pPr>
              <a:defRPr sz="2600"/>
            </a:lvl4pPr>
            <a:lvl5pPr>
              <a:defRPr sz="2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437120" y="1777595"/>
            <a:ext cx="6461760" cy="5431156"/>
          </a:xfrm>
        </p:spPr>
        <p:txBody>
          <a:bodyPr/>
          <a:lstStyle>
            <a:lvl1pPr>
              <a:defRPr sz="4000"/>
            </a:lvl1pPr>
            <a:lvl2pPr>
              <a:defRPr sz="3400"/>
            </a:lvl2pPr>
            <a:lvl3pPr>
              <a:defRPr sz="2900"/>
            </a:lvl3pPr>
            <a:lvl4pPr>
              <a:defRPr sz="2600"/>
            </a:lvl4pPr>
            <a:lvl5pPr>
              <a:defRPr sz="2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7C9B81F-C347-4BEF-BFDF-29C42F48304A}" type="datetimeFigureOut">
              <a:rPr lang="en-US" smtClean="0"/>
              <a:pPr/>
              <a:t>12/16/2025</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fld id="{042AED99-7FB4-404E-8A97-64753DCE42EC}" type="slidenum">
              <a:rPr kumimoji="0" lang="en-US" smtClean="0"/>
              <a:pPr/>
              <a:t>‹#›</a:t>
            </a:fld>
            <a:endParaRPr kumimoji="0"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31520" y="327660"/>
            <a:ext cx="13167360" cy="13716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31520" y="6492240"/>
            <a:ext cx="6464301" cy="914400"/>
          </a:xfrm>
          <a:solidFill>
            <a:schemeClr val="accent1"/>
          </a:solidFill>
          <a:ln w="9652">
            <a:solidFill>
              <a:schemeClr val="accent1"/>
            </a:solidFill>
            <a:miter lim="800000"/>
          </a:ln>
        </p:spPr>
        <p:txBody>
          <a:bodyPr lIns="261218" anchor="ctr"/>
          <a:lstStyle>
            <a:lvl1pPr marL="0" indent="0">
              <a:buNone/>
              <a:defRPr sz="3400" b="0">
                <a:solidFill>
                  <a:schemeClr val="bg1"/>
                </a:solidFill>
              </a:defRPr>
            </a:lvl1pPr>
            <a:lvl2pPr>
              <a:buNone/>
              <a:defRPr sz="2900" b="1"/>
            </a:lvl2pPr>
            <a:lvl3pPr>
              <a:buNone/>
              <a:defRPr sz="2600" b="1"/>
            </a:lvl3pPr>
            <a:lvl4pPr>
              <a:buNone/>
              <a:defRPr sz="2300" b="1"/>
            </a:lvl4pPr>
            <a:lvl5pPr>
              <a:buNone/>
              <a:defRPr sz="23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7432042" y="6492240"/>
            <a:ext cx="6466840" cy="914400"/>
          </a:xfrm>
          <a:solidFill>
            <a:schemeClr val="accent1"/>
          </a:solidFill>
          <a:ln w="9652">
            <a:solidFill>
              <a:schemeClr val="accent1"/>
            </a:solidFill>
            <a:miter lim="800000"/>
          </a:ln>
        </p:spPr>
        <p:txBody>
          <a:bodyPr lIns="261218" anchor="ctr"/>
          <a:lstStyle>
            <a:lvl1pPr marL="0" indent="0">
              <a:buNone/>
              <a:defRPr sz="3400" b="0">
                <a:solidFill>
                  <a:schemeClr val="bg1"/>
                </a:solidFill>
              </a:defRPr>
            </a:lvl1pPr>
            <a:lvl2pPr>
              <a:buNone/>
              <a:defRPr sz="2900" b="1"/>
            </a:lvl2pPr>
            <a:lvl3pPr>
              <a:buNone/>
              <a:defRPr sz="2600" b="1"/>
            </a:lvl3pPr>
            <a:lvl4pPr>
              <a:buNone/>
              <a:defRPr sz="2300" b="1"/>
            </a:lvl4pPr>
            <a:lvl5pPr>
              <a:buNone/>
              <a:defRPr sz="23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731520" y="1733153"/>
            <a:ext cx="6464301" cy="4730116"/>
          </a:xfrm>
          <a:ln>
            <a:noFill/>
            <a:prstDash val="sysDash"/>
            <a:miter lim="800000"/>
          </a:ln>
        </p:spPr>
        <p:txBody>
          <a:bodyPr/>
          <a:lstStyle>
            <a:lvl1pPr>
              <a:defRPr sz="3400"/>
            </a:lvl1pPr>
            <a:lvl2pPr>
              <a:defRPr sz="2900"/>
            </a:lvl2pPr>
            <a:lvl3pPr>
              <a:defRPr sz="2600"/>
            </a:lvl3pPr>
            <a:lvl4pPr>
              <a:defRPr sz="2300"/>
            </a:lvl4pPr>
            <a:lvl5pPr>
              <a:defRPr sz="23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7432042" y="1733153"/>
            <a:ext cx="6466840" cy="4730116"/>
          </a:xfrm>
          <a:ln>
            <a:noFill/>
            <a:prstDash val="sysDash"/>
            <a:miter lim="800000"/>
          </a:ln>
        </p:spPr>
        <p:txBody>
          <a:bodyPr/>
          <a:lstStyle>
            <a:lvl1pPr>
              <a:spcBef>
                <a:spcPts val="0"/>
              </a:spcBef>
              <a:defRPr sz="3400"/>
            </a:lvl1pPr>
            <a:lvl2pPr>
              <a:defRPr sz="2900"/>
            </a:lvl2pPr>
            <a:lvl3pPr>
              <a:defRPr sz="2600"/>
            </a:lvl3pPr>
            <a:lvl4pPr>
              <a:defRPr sz="2300"/>
            </a:lvl4pPr>
            <a:lvl5pPr>
              <a:defRPr sz="23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7C9B81F-C347-4BEF-BFDF-29C42F48304A}" type="datetimeFigureOut">
              <a:rPr lang="en-US" smtClean="0"/>
              <a:pPr/>
              <a:t>12/16/2025</a:t>
            </a:fld>
            <a:endParaRPr lang="en-US"/>
          </a:p>
        </p:txBody>
      </p:sp>
      <p:sp>
        <p:nvSpPr>
          <p:cNvPr id="8" name="Footer Placeholder 7"/>
          <p:cNvSpPr>
            <a:spLocks noGrp="1"/>
          </p:cNvSpPr>
          <p:nvPr>
            <p:ph type="ftr" sz="quarter" idx="11"/>
          </p:nvPr>
        </p:nvSpPr>
        <p:spPr/>
        <p:txBody>
          <a:bodyPr/>
          <a:lstStyle>
            <a:extLst/>
          </a:lstStyle>
          <a:p>
            <a:endParaRPr kumimoji="0" lang="en-US" dirty="0"/>
          </a:p>
        </p:txBody>
      </p:sp>
      <p:sp>
        <p:nvSpPr>
          <p:cNvPr id="9" name="Slide Number Placeholder 8"/>
          <p:cNvSpPr>
            <a:spLocks noGrp="1"/>
          </p:cNvSpPr>
          <p:nvPr>
            <p:ph type="sldNum" sz="quarter" idx="12"/>
          </p:nvPr>
        </p:nvSpPr>
        <p:spPr/>
        <p:txBody>
          <a:bodyPr/>
          <a:lstStyle>
            <a:extLst/>
          </a:lstStyle>
          <a:p>
            <a:fld id="{042AED99-7FB4-404E-8A97-64753DCE42EC}" type="slidenum">
              <a:rPr kumimoji="0" lang="en-US" smtClean="0"/>
              <a:pPr/>
              <a:t>‹#›</a:t>
            </a:fld>
            <a:endParaRPr kumimoji="0" 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47C9B81F-C347-4BEF-BFDF-29C42F48304A}" type="datetimeFigureOut">
              <a:rPr lang="en-US" smtClean="0"/>
              <a:pPr/>
              <a:t>12/16/2025</a:t>
            </a:fld>
            <a:endParaRPr lang="en-US"/>
          </a:p>
        </p:txBody>
      </p:sp>
      <p:sp>
        <p:nvSpPr>
          <p:cNvPr id="4" name="Footer Placeholder 3"/>
          <p:cNvSpPr>
            <a:spLocks noGrp="1"/>
          </p:cNvSpPr>
          <p:nvPr>
            <p:ph type="ftr" sz="quarter" idx="11"/>
          </p:nvPr>
        </p:nvSpPr>
        <p:spPr/>
        <p:txBody>
          <a:bodyPr/>
          <a:lstStyle>
            <a:extLst/>
          </a:lstStyle>
          <a:p>
            <a:endParaRPr kumimoji="0" lang="en-US"/>
          </a:p>
        </p:txBody>
      </p:sp>
      <p:sp>
        <p:nvSpPr>
          <p:cNvPr id="5" name="Slide Number Placeholder 4"/>
          <p:cNvSpPr>
            <a:spLocks noGrp="1"/>
          </p:cNvSpPr>
          <p:nvPr>
            <p:ph type="sldNum" sz="quarter" idx="12"/>
          </p:nvPr>
        </p:nvSpPr>
        <p:spPr/>
        <p:txBody>
          <a:bodyPr/>
          <a:lstStyle>
            <a:extLst/>
          </a:lstStyle>
          <a:p>
            <a:fld id="{042AED99-7FB4-404E-8A97-64753DCE42EC}" type="slidenum">
              <a:rPr kumimoji="0" lang="en-US" smtClean="0"/>
              <a:pPr/>
              <a:t>‹#›</a:t>
            </a:fld>
            <a:endParaRPr kumimoji="0"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47C9B81F-C347-4BEF-BFDF-29C42F48304A}" type="datetimeFigureOut">
              <a:rPr lang="en-US" smtClean="0"/>
              <a:pPr/>
              <a:t>12/16/2025</a:t>
            </a:fld>
            <a:endParaRPr lang="en-US"/>
          </a:p>
        </p:txBody>
      </p:sp>
      <p:sp>
        <p:nvSpPr>
          <p:cNvPr id="3" name="Footer Placeholder 2"/>
          <p:cNvSpPr>
            <a:spLocks noGrp="1"/>
          </p:cNvSpPr>
          <p:nvPr>
            <p:ph type="ftr" sz="quarter" idx="11"/>
          </p:nvPr>
        </p:nvSpPr>
        <p:spPr/>
        <p:txBody>
          <a:bodyPr/>
          <a:lstStyle>
            <a:extLst/>
          </a:lstStyle>
          <a:p>
            <a:endParaRPr kumimoji="0" lang="en-US"/>
          </a:p>
        </p:txBody>
      </p:sp>
      <p:sp>
        <p:nvSpPr>
          <p:cNvPr id="4" name="Slide Number Placeholder 3"/>
          <p:cNvSpPr>
            <a:spLocks noGrp="1"/>
          </p:cNvSpPr>
          <p:nvPr>
            <p:ph type="sldNum" sz="quarter" idx="12"/>
          </p:nvPr>
        </p:nvSpPr>
        <p:spPr/>
        <p:txBody>
          <a:bodyPr/>
          <a:lstStyle>
            <a:extLst/>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463040" y="5852160"/>
            <a:ext cx="11970842" cy="548640"/>
          </a:xfrm>
        </p:spPr>
        <p:txBody>
          <a:bodyPr vert="horz" anchor="t">
            <a:noAutofit/>
            <a:sp3d prstMaterial="softEdge">
              <a:bevelT w="0" h="0"/>
            </a:sp3d>
          </a:bodyPr>
          <a:lstStyle>
            <a:lvl1pPr algn="r">
              <a:buNone/>
              <a:defRPr sz="36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7071360" y="6426122"/>
            <a:ext cx="6359347" cy="1097280"/>
          </a:xfrm>
        </p:spPr>
        <p:txBody>
          <a:bodyPr/>
          <a:lstStyle>
            <a:lvl1pPr marL="0" indent="0" algn="r">
              <a:buNone/>
              <a:defRPr sz="2300"/>
            </a:lvl1pPr>
            <a:lvl2pPr>
              <a:buNone/>
              <a:defRPr sz="1700"/>
            </a:lvl2pPr>
            <a:lvl3pPr>
              <a:buNone/>
              <a:defRPr sz="1400"/>
            </a:lvl3pPr>
            <a:lvl4pPr>
              <a:buNone/>
              <a:defRPr sz="1300"/>
            </a:lvl4pPr>
            <a:lvl5pPr>
              <a:buNone/>
              <a:defRPr sz="13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463040" y="329184"/>
            <a:ext cx="11967667" cy="5486400"/>
          </a:xfrm>
        </p:spPr>
        <p:txBody>
          <a:bodyPr/>
          <a:lstStyle>
            <a:lvl1pPr>
              <a:defRPr sz="4600"/>
            </a:lvl1pPr>
            <a:lvl2pPr>
              <a:defRPr sz="4000"/>
            </a:lvl2pPr>
            <a:lvl3pPr>
              <a:defRPr sz="3400"/>
            </a:lvl3pPr>
            <a:lvl4pPr>
              <a:defRPr sz="2900"/>
            </a:lvl4pPr>
            <a:lvl5pPr>
              <a:defRPr sz="29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10763251" y="7689533"/>
            <a:ext cx="3072384" cy="438912"/>
          </a:xfrm>
        </p:spPr>
        <p:txBody>
          <a:bodyPr/>
          <a:lstStyle>
            <a:extLst/>
          </a:lstStyle>
          <a:p>
            <a:fld id="{47C9B81F-C347-4BEF-BFDF-29C42F48304A}" type="datetimeFigureOut">
              <a:rPr lang="en-US" smtClean="0"/>
              <a:pPr/>
              <a:t>12/16/2025</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fld id="{042AED99-7FB4-404E-8A97-64753DCE42EC}" type="slidenum">
              <a:rPr kumimoji="0" lang="en-US" smtClean="0"/>
              <a:pPr/>
              <a:t>‹#›</a:t>
            </a:fld>
            <a:endParaRPr kumimoji="0" 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825971" y="6532083"/>
            <a:ext cx="11460480" cy="777878"/>
          </a:xfrm>
          <a:noFill/>
        </p:spPr>
        <p:txBody>
          <a:bodyPr lIns="130609" tIns="0" rIns="130609" anchor="t"/>
          <a:lstStyle>
            <a:lvl1pPr marL="0" marR="26122" indent="0" algn="r">
              <a:buNone/>
              <a:defRPr sz="2000"/>
            </a:lvl1pPr>
            <a:lvl2pPr>
              <a:defRPr sz="1700"/>
            </a:lvl2pPr>
            <a:lvl3pPr>
              <a:defRPr sz="1400"/>
            </a:lvl3pPr>
            <a:lvl4pPr>
              <a:defRPr sz="1300"/>
            </a:lvl4pPr>
            <a:lvl5pPr>
              <a:defRPr sz="13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65760" y="227962"/>
            <a:ext cx="13898880" cy="5266944"/>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46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7C9B81F-C347-4BEF-BFDF-29C42F48304A}" type="datetimeFigureOut">
              <a:rPr lang="en-US" smtClean="0"/>
              <a:pPr/>
              <a:t>12/16/2025</a:t>
            </a:fld>
            <a:endParaRPr lang="en-US"/>
          </a:p>
        </p:txBody>
      </p:sp>
      <p:sp>
        <p:nvSpPr>
          <p:cNvPr id="6" name="Footer Placeholder 5"/>
          <p:cNvSpPr>
            <a:spLocks noGrp="1"/>
          </p:cNvSpPr>
          <p:nvPr>
            <p:ph type="ftr" sz="quarter" idx="11"/>
          </p:nvPr>
        </p:nvSpPr>
        <p:spPr>
          <a:xfrm>
            <a:off x="7008117" y="7689533"/>
            <a:ext cx="3761090" cy="438150"/>
          </a:xfrm>
        </p:spPr>
        <p:txBody>
          <a:bodyPr/>
          <a:lstStyle>
            <a:lvl1pPr>
              <a:defRPr>
                <a:solidFill>
                  <a:schemeClr val="tx1"/>
                </a:solidFill>
              </a:defRPr>
            </a:lvl1pPr>
            <a:extLst/>
          </a:lstStyle>
          <a:p>
            <a:endParaRPr kumimoji="0"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042AED99-7FB4-404E-8A97-64753DCE42EC}" type="slidenum">
              <a:rPr kumimoji="0" lang="en-US" smtClean="0"/>
              <a:pPr/>
              <a:t>‹#›</a:t>
            </a:fld>
            <a:endParaRPr kumimoji="0" lang="en-US"/>
          </a:p>
        </p:txBody>
      </p:sp>
      <p:sp>
        <p:nvSpPr>
          <p:cNvPr id="2" name="Title 1"/>
          <p:cNvSpPr>
            <a:spLocks noGrp="1"/>
          </p:cNvSpPr>
          <p:nvPr>
            <p:ph type="title"/>
          </p:nvPr>
        </p:nvSpPr>
        <p:spPr>
          <a:xfrm>
            <a:off x="365760" y="5838147"/>
            <a:ext cx="12920691" cy="675206"/>
          </a:xfrm>
          <a:noFill/>
        </p:spPr>
        <p:txBody>
          <a:bodyPr anchor="t">
            <a:sp3d prstMaterial="softEdge"/>
          </a:bodyPr>
          <a:lstStyle>
            <a:lvl1pPr marR="0" algn="r">
              <a:buNone/>
              <a:defRPr sz="43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1146301" y="6002395"/>
            <a:ext cx="6083205" cy="1731733"/>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130609" tIns="65305" rIns="130609" bIns="65305" anchor="t" compatLnSpc="1"/>
          <a:lstStyle>
            <a:extLst/>
          </a:lstStyle>
          <a:p>
            <a:endParaRPr kumimoji="0" lang="en-US"/>
          </a:p>
        </p:txBody>
      </p:sp>
      <p:sp>
        <p:nvSpPr>
          <p:cNvPr id="9" name="Freeform 8"/>
          <p:cNvSpPr>
            <a:spLocks/>
          </p:cNvSpPr>
          <p:nvPr/>
        </p:nvSpPr>
        <p:spPr bwMode="auto">
          <a:xfrm>
            <a:off x="-85694" y="6942028"/>
            <a:ext cx="6083205" cy="100584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130609" tIns="65305" rIns="130609" bIns="65305" anchor="t" compatLnSpc="1"/>
          <a:lstStyle>
            <a:extLst/>
          </a:lstStyle>
          <a:p>
            <a:endParaRPr kumimoji="0" lang="en-US"/>
          </a:p>
        </p:txBody>
      </p:sp>
      <p:sp>
        <p:nvSpPr>
          <p:cNvPr id="10" name="Right Triangle 9"/>
          <p:cNvSpPr>
            <a:spLocks/>
          </p:cNvSpPr>
          <p:nvPr/>
        </p:nvSpPr>
        <p:spPr bwMode="auto">
          <a:xfrm>
            <a:off x="-9667" y="6949503"/>
            <a:ext cx="5443702" cy="1297042"/>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130609" tIns="65305" rIns="130609" bIns="65305" anchor="ctr" compatLnSpc="1"/>
          <a:lstStyle>
            <a:extLst/>
          </a:lstStyle>
          <a:p>
            <a:pPr algn="ctr" eaLnBrk="1" latinLnBrk="0" hangingPunct="1"/>
            <a:endParaRPr kumimoji="0" lang="en-US"/>
          </a:p>
        </p:txBody>
      </p:sp>
      <p:cxnSp>
        <p:nvCxnSpPr>
          <p:cNvPr id="11" name="Straight Connector 10"/>
          <p:cNvCxnSpPr/>
          <p:nvPr/>
        </p:nvCxnSpPr>
        <p:spPr>
          <a:xfrm>
            <a:off x="-14777" y="6945287"/>
            <a:ext cx="5448814" cy="1301260"/>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3862579" y="5986128"/>
            <a:ext cx="292608" cy="27432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30609" tIns="65305" rIns="130609" bIns="65305" anchor="ctr"/>
          <a:lstStyle>
            <a:extLst/>
          </a:lstStyle>
          <a:p>
            <a:pPr algn="l" eaLnBrk="1" latinLnBrk="0" hangingPunct="1"/>
            <a:endParaRPr kumimoji="0" lang="en-US"/>
          </a:p>
        </p:txBody>
      </p:sp>
      <p:sp>
        <p:nvSpPr>
          <p:cNvPr id="13" name="Chevron 12"/>
          <p:cNvSpPr/>
          <p:nvPr/>
        </p:nvSpPr>
        <p:spPr>
          <a:xfrm>
            <a:off x="13564314" y="5986128"/>
            <a:ext cx="292608" cy="27432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30609" tIns="65305" rIns="130609" bIns="65305"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844906"/>
            <a:ext cx="13167360" cy="1371600"/>
          </a:xfrm>
        </p:spPr>
        <p:txBody>
          <a:bodyPr/>
          <a:lstStyle/>
          <a:p>
            <a:r>
              <a:rPr kumimoji="0" lang="en-US"/>
              <a:t>Click to edit Master title style</a:t>
            </a:r>
          </a:p>
        </p:txBody>
      </p:sp>
      <p:sp>
        <p:nvSpPr>
          <p:cNvPr id="3" name="Content Placeholder 2"/>
          <p:cNvSpPr>
            <a:spLocks noGrp="1"/>
          </p:cNvSpPr>
          <p:nvPr>
            <p:ph sz="half" idx="1"/>
          </p:nvPr>
        </p:nvSpPr>
        <p:spPr>
          <a:xfrm>
            <a:off x="731520" y="2304102"/>
            <a:ext cx="6461760" cy="5321808"/>
          </a:xfrm>
        </p:spPr>
        <p:txBody>
          <a:bodyPr/>
          <a:lstStyle>
            <a:lvl1pPr>
              <a:defRPr sz="3700"/>
            </a:lvl1pPr>
            <a:lvl2pPr>
              <a:defRPr sz="3400"/>
            </a:lvl2pPr>
            <a:lvl3pPr>
              <a:defRPr sz="2900"/>
            </a:lvl3pPr>
            <a:lvl4pPr>
              <a:defRPr sz="2600"/>
            </a:lvl4pPr>
            <a:lvl5pPr>
              <a:defRPr sz="2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7437120" y="2304102"/>
            <a:ext cx="6461760" cy="5321808"/>
          </a:xfrm>
        </p:spPr>
        <p:txBody>
          <a:bodyPr/>
          <a:lstStyle>
            <a:lvl1pPr>
              <a:defRPr sz="3700"/>
            </a:lvl1pPr>
            <a:lvl2pPr>
              <a:defRPr sz="3400"/>
            </a:lvl2pPr>
            <a:lvl3pPr>
              <a:defRPr sz="2900"/>
            </a:lvl3pPr>
            <a:lvl4pPr>
              <a:defRPr sz="2600"/>
            </a:lvl4pPr>
            <a:lvl5pPr>
              <a:defRPr sz="2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731520" y="1777598"/>
            <a:ext cx="13167360" cy="526328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50421" y="329571"/>
            <a:ext cx="2843952" cy="6711313"/>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731520" y="329569"/>
            <a:ext cx="10119360" cy="671131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5702551"/>
            <a:ext cx="14630400" cy="2535554"/>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130615" tIns="65308" rIns="130615" bIns="65308" anchor="t" compatLnSpc="1"/>
          <a:lstStyle/>
          <a:p>
            <a:endParaRPr kumimoji="0" lang="en-US"/>
          </a:p>
        </p:txBody>
      </p:sp>
      <p:sp>
        <p:nvSpPr>
          <p:cNvPr id="8" name="Freeform 7"/>
          <p:cNvSpPr>
            <a:spLocks/>
          </p:cNvSpPr>
          <p:nvPr/>
        </p:nvSpPr>
        <p:spPr bwMode="auto">
          <a:xfrm>
            <a:off x="9768842" y="0"/>
            <a:ext cx="4861560" cy="82296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130615" tIns="65308" rIns="130615" bIns="65308" anchor="t" compatLnSpc="1"/>
          <a:lstStyle/>
          <a:p>
            <a:endParaRPr kumimoji="0" lang="en-US"/>
          </a:p>
        </p:txBody>
      </p:sp>
      <p:sp>
        <p:nvSpPr>
          <p:cNvPr id="9" name="Title 8"/>
          <p:cNvSpPr>
            <a:spLocks noGrp="1"/>
          </p:cNvSpPr>
          <p:nvPr>
            <p:ph type="ctrTitle"/>
          </p:nvPr>
        </p:nvSpPr>
        <p:spPr>
          <a:xfrm>
            <a:off x="686502" y="4005072"/>
            <a:ext cx="10368077" cy="2761488"/>
          </a:xfrm>
        </p:spPr>
        <p:txBody>
          <a:bodyPr rIns="65308"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692880" y="1853774"/>
            <a:ext cx="10368077" cy="2103120"/>
          </a:xfrm>
        </p:spPr>
        <p:txBody>
          <a:bodyPr tIns="0" rIns="65308" bIns="0" anchor="b">
            <a:normAutofit/>
          </a:bodyPr>
          <a:lstStyle>
            <a:lvl1pPr marL="0" indent="0" algn="r">
              <a:buNone/>
              <a:defRPr sz="2900">
                <a:solidFill>
                  <a:schemeClr val="tx1"/>
                </a:solidFill>
                <a:effectLst/>
              </a:defRPr>
            </a:lvl1pPr>
            <a:lvl2pPr marL="653077" indent="0" algn="ctr">
              <a:buNone/>
            </a:lvl2pPr>
            <a:lvl3pPr marL="1306155" indent="0" algn="ctr">
              <a:buNone/>
            </a:lvl3pPr>
            <a:lvl4pPr marL="1959233" indent="0" algn="ctr">
              <a:buNone/>
            </a:lvl4pPr>
            <a:lvl5pPr marL="2612311" indent="0" algn="ctr">
              <a:buNone/>
            </a:lvl5pPr>
            <a:lvl6pPr marL="3265388" indent="0" algn="ctr">
              <a:buNone/>
            </a:lvl6pPr>
            <a:lvl7pPr marL="3918465" indent="0" algn="ctr">
              <a:buNone/>
            </a:lvl7pPr>
            <a:lvl8pPr marL="4571543" indent="0" algn="ctr">
              <a:buNone/>
            </a:lvl8pPr>
            <a:lvl9pPr marL="522462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19" name="Footer Placeholder 18"/>
          <p:cNvSpPr>
            <a:spLocks noGrp="1"/>
          </p:cNvSpPr>
          <p:nvPr>
            <p:ph type="ftr" sz="quarter" idx="11"/>
          </p:nvPr>
        </p:nvSpPr>
        <p:spPr/>
        <p:txBody>
          <a:bodyPr/>
          <a:lstStyle/>
          <a:p>
            <a:endParaRPr kumimoji="0" lang="en-US"/>
          </a:p>
        </p:txBody>
      </p:sp>
      <p:sp>
        <p:nvSpPr>
          <p:cNvPr id="27" name="Slide Number Placeholder 2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5702551"/>
            <a:ext cx="14630400" cy="2535554"/>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130615" tIns="65308" rIns="130615" bIns="65308" anchor="t" compatLnSpc="1"/>
          <a:lstStyle/>
          <a:p>
            <a:endParaRPr kumimoji="0" lang="en-US"/>
          </a:p>
        </p:txBody>
      </p:sp>
      <p:sp>
        <p:nvSpPr>
          <p:cNvPr id="9" name="Freeform 8"/>
          <p:cNvSpPr>
            <a:spLocks/>
          </p:cNvSpPr>
          <p:nvPr/>
        </p:nvSpPr>
        <p:spPr bwMode="auto">
          <a:xfrm>
            <a:off x="9768842" y="0"/>
            <a:ext cx="4861560" cy="82296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130615" tIns="65308" rIns="130615" bIns="65308" anchor="t" compatLnSpc="1"/>
          <a:lstStyle/>
          <a:p>
            <a:endParaRPr kumimoji="0" lang="en-US"/>
          </a:p>
        </p:txBody>
      </p:sp>
      <p:sp>
        <p:nvSpPr>
          <p:cNvPr id="2" name="Title 1"/>
          <p:cNvSpPr>
            <a:spLocks noGrp="1"/>
          </p:cNvSpPr>
          <p:nvPr>
            <p:ph type="title"/>
          </p:nvPr>
        </p:nvSpPr>
        <p:spPr>
          <a:xfrm>
            <a:off x="1097280" y="4300606"/>
            <a:ext cx="10607040" cy="2191636"/>
          </a:xfrm>
        </p:spPr>
        <p:txBody>
          <a:bodyPr tIns="0" bIns="0" anchor="t"/>
          <a:lstStyle>
            <a:lvl1pPr algn="l">
              <a:buNone/>
              <a:defRPr sz="60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097280" y="2982960"/>
            <a:ext cx="10607040" cy="1280026"/>
          </a:xfrm>
        </p:spPr>
        <p:txBody>
          <a:bodyPr lIns="65308" tIns="0" rIns="65308" bIns="0" anchor="b"/>
          <a:lstStyle>
            <a:lvl1pPr marL="0" indent="0" algn="l">
              <a:buNone/>
              <a:defRPr sz="2900">
                <a:solidFill>
                  <a:schemeClr val="tx1"/>
                </a:solidFill>
                <a:effectLst/>
              </a:defRPr>
            </a:lvl1pPr>
            <a:lvl2pPr>
              <a:buNone/>
              <a:defRPr sz="2600">
                <a:solidFill>
                  <a:schemeClr val="tx1">
                    <a:tint val="75000"/>
                  </a:schemeClr>
                </a:solidFill>
              </a:defRPr>
            </a:lvl2pPr>
            <a:lvl3pPr>
              <a:buNone/>
              <a:defRPr sz="2300">
                <a:solidFill>
                  <a:schemeClr val="tx1">
                    <a:tint val="75000"/>
                  </a:schemeClr>
                </a:solidFill>
              </a:defRPr>
            </a:lvl3pPr>
            <a:lvl4pPr>
              <a:buNone/>
              <a:defRPr sz="2000">
                <a:solidFill>
                  <a:schemeClr val="tx1">
                    <a:tint val="75000"/>
                  </a:schemeClr>
                </a:solidFill>
              </a:defRPr>
            </a:lvl4pPr>
            <a:lvl5pPr>
              <a:buNone/>
              <a:defRPr sz="20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1948160" cy="13716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731520" y="1920240"/>
            <a:ext cx="5852160" cy="5431156"/>
          </a:xfrm>
        </p:spPr>
        <p:txBody>
          <a:bodyPr/>
          <a:lstStyle>
            <a:lvl1pPr>
              <a:defRPr sz="3700"/>
            </a:lvl1pPr>
            <a:lvl2pPr>
              <a:defRPr sz="3100"/>
            </a:lvl2pPr>
            <a:lvl3pPr>
              <a:defRPr sz="2900"/>
            </a:lvl3pPr>
            <a:lvl4pPr>
              <a:defRPr sz="2600"/>
            </a:lvl4pPr>
            <a:lvl5pPr>
              <a:defRPr sz="2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827520" y="1920240"/>
            <a:ext cx="5852160" cy="5431156"/>
          </a:xfrm>
        </p:spPr>
        <p:txBody>
          <a:bodyPr/>
          <a:lstStyle>
            <a:lvl1pPr>
              <a:defRPr sz="3700"/>
            </a:lvl1pPr>
            <a:lvl2pPr>
              <a:defRPr sz="3100"/>
            </a:lvl2pPr>
            <a:lvl3pPr>
              <a:defRPr sz="2900"/>
            </a:lvl3pPr>
            <a:lvl4pPr>
              <a:defRPr sz="2600"/>
            </a:lvl4pPr>
            <a:lvl5pPr>
              <a:defRPr sz="2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7660"/>
            <a:ext cx="13167360" cy="13716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31520" y="6583680"/>
            <a:ext cx="6464301" cy="1005840"/>
          </a:xfrm>
        </p:spPr>
        <p:txBody>
          <a:bodyPr anchor="t"/>
          <a:lstStyle>
            <a:lvl1pPr marL="0" indent="0">
              <a:buNone/>
              <a:defRPr sz="3400" b="1">
                <a:solidFill>
                  <a:schemeClr val="accent1"/>
                </a:solidFill>
              </a:defRPr>
            </a:lvl1pPr>
            <a:lvl2pPr>
              <a:buNone/>
              <a:defRPr sz="2900" b="1"/>
            </a:lvl2pPr>
            <a:lvl3pPr>
              <a:buNone/>
              <a:defRPr sz="2600" b="1"/>
            </a:lvl3pPr>
            <a:lvl4pPr>
              <a:buNone/>
              <a:defRPr sz="2300" b="1"/>
            </a:lvl4pPr>
            <a:lvl5pPr>
              <a:buNone/>
              <a:defRPr sz="23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7432042" y="6583680"/>
            <a:ext cx="6466840" cy="1005840"/>
          </a:xfrm>
        </p:spPr>
        <p:txBody>
          <a:bodyPr anchor="t"/>
          <a:lstStyle>
            <a:lvl1pPr marL="0" indent="0">
              <a:buNone/>
              <a:defRPr sz="3400" b="1">
                <a:solidFill>
                  <a:schemeClr val="accent1"/>
                </a:solidFill>
              </a:defRPr>
            </a:lvl1pPr>
            <a:lvl2pPr>
              <a:buNone/>
              <a:defRPr sz="2900" b="1"/>
            </a:lvl2pPr>
            <a:lvl3pPr>
              <a:buNone/>
              <a:defRPr sz="2600" b="1"/>
            </a:lvl3pPr>
            <a:lvl4pPr>
              <a:buNone/>
              <a:defRPr sz="2300" b="1"/>
            </a:lvl4pPr>
            <a:lvl5pPr>
              <a:buNone/>
              <a:defRPr sz="23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731520" y="1820296"/>
            <a:ext cx="6464301" cy="4730116"/>
          </a:xfrm>
        </p:spPr>
        <p:txBody>
          <a:bodyPr/>
          <a:lstStyle>
            <a:lvl1pPr>
              <a:defRPr sz="3400"/>
            </a:lvl1pPr>
            <a:lvl2pPr>
              <a:defRPr sz="2900"/>
            </a:lvl2pPr>
            <a:lvl3pPr>
              <a:defRPr sz="2600"/>
            </a:lvl3pPr>
            <a:lvl4pPr>
              <a:defRPr sz="2300"/>
            </a:lvl4pPr>
            <a:lvl5pPr>
              <a:defRPr sz="23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7432042" y="1820296"/>
            <a:ext cx="6466840" cy="4730116"/>
          </a:xfrm>
        </p:spPr>
        <p:txBody>
          <a:bodyPr/>
          <a:lstStyle>
            <a:lvl1pPr>
              <a:defRPr sz="3400"/>
            </a:lvl1pPr>
            <a:lvl2pPr>
              <a:defRPr sz="2900"/>
            </a:lvl2pPr>
            <a:lvl3pPr>
              <a:defRPr sz="2600"/>
            </a:lvl3pPr>
            <a:lvl4pPr>
              <a:defRPr sz="2300"/>
            </a:lvl4pPr>
            <a:lvl5pPr>
              <a:defRPr sz="23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8" name="Footer Placeholder 7"/>
          <p:cNvSpPr>
            <a:spLocks noGrp="1"/>
          </p:cNvSpPr>
          <p:nvPr>
            <p:ph type="ftr" sz="quarter" idx="11"/>
          </p:nvPr>
        </p:nvSpPr>
        <p:spPr/>
        <p:txBody>
          <a:bodyPr/>
          <a:lstStyle/>
          <a:p>
            <a:endParaRPr kumimoji="0" lang="en-US" dirty="0"/>
          </a:p>
        </p:txBody>
      </p:sp>
      <p:sp>
        <p:nvSpPr>
          <p:cNvPr id="9" name="Slide Number Placeholder 8"/>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31520" y="329184"/>
            <a:ext cx="11953037" cy="1371600"/>
          </a:xfrm>
        </p:spPr>
        <p:txBody>
          <a:bodyPr anchor="ctr"/>
          <a:lstStyle>
            <a:lvl1pPr algn="l">
              <a:defRPr sz="6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8" name="Slide Number Placeholder 7"/>
          <p:cNvSpPr>
            <a:spLocks noGrp="1"/>
          </p:cNvSpPr>
          <p:nvPr>
            <p:ph type="sldNum" sz="quarter" idx="11"/>
          </p:nvPr>
        </p:nvSpPr>
        <p:spPr/>
        <p:txBody>
          <a:bodyPr/>
          <a:lstStyle/>
          <a:p>
            <a:fld id="{042AED99-7FB4-404E-8A97-64753DCE42EC}" type="slidenum">
              <a:rPr kumimoji="0" lang="en-US" smtClean="0"/>
              <a:pPr/>
              <a:t>‹#›</a:t>
            </a:fld>
            <a:endParaRPr kumimoji="0" lang="en-US"/>
          </a:p>
        </p:txBody>
      </p:sp>
      <p:sp>
        <p:nvSpPr>
          <p:cNvPr id="9" name="Footer Placeholder 8"/>
          <p:cNvSpPr>
            <a:spLocks noGrp="1"/>
          </p:cNvSpPr>
          <p:nvPr>
            <p:ph type="ftr" sz="quarter" idx="12"/>
          </p:nvPr>
        </p:nvSpPr>
        <p:spPr/>
        <p:txBody>
          <a:bodyPr/>
          <a:lstStyle/>
          <a:p>
            <a:endParaRPr kumimoji="0" lang="en-US"/>
          </a:p>
        </p:txBody>
      </p:sp>
    </p:spTree>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844906"/>
            <a:ext cx="13167360" cy="1371600"/>
          </a:xfrm>
        </p:spPr>
        <p:txBody>
          <a:bodyPr tIns="65305" anchor="b"/>
          <a:lstStyle>
            <a:lvl1pPr>
              <a:defRPr/>
            </a:lvl1pPr>
          </a:lstStyle>
          <a:p>
            <a:r>
              <a:rPr kumimoji="0" lang="en-US"/>
              <a:t>Click to edit Master title style</a:t>
            </a:r>
          </a:p>
        </p:txBody>
      </p:sp>
      <p:sp>
        <p:nvSpPr>
          <p:cNvPr id="3" name="Text Placeholder 2"/>
          <p:cNvSpPr>
            <a:spLocks noGrp="1"/>
          </p:cNvSpPr>
          <p:nvPr>
            <p:ph type="body" idx="1"/>
          </p:nvPr>
        </p:nvSpPr>
        <p:spPr>
          <a:xfrm>
            <a:off x="731520" y="2226298"/>
            <a:ext cx="6464301" cy="791222"/>
          </a:xfrm>
        </p:spPr>
        <p:txBody>
          <a:bodyPr lIns="65305" tIns="0" rIns="65305" bIns="0" anchor="ctr">
            <a:noAutofit/>
          </a:bodyPr>
          <a:lstStyle>
            <a:lvl1pPr marL="0" indent="0">
              <a:buNone/>
              <a:defRPr sz="3400" b="1" cap="none" baseline="0">
                <a:solidFill>
                  <a:schemeClr val="tx2"/>
                </a:solidFill>
                <a:effectLst/>
              </a:defRPr>
            </a:lvl1pPr>
            <a:lvl2pPr>
              <a:buNone/>
              <a:defRPr sz="2900" b="1"/>
            </a:lvl2pPr>
            <a:lvl3pPr>
              <a:buNone/>
              <a:defRPr sz="2600" b="1"/>
            </a:lvl3pPr>
            <a:lvl4pPr>
              <a:buNone/>
              <a:defRPr sz="2300" b="1"/>
            </a:lvl4pPr>
            <a:lvl5pPr>
              <a:buNone/>
              <a:defRPr sz="23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7432042" y="2231711"/>
            <a:ext cx="6466840" cy="785812"/>
          </a:xfrm>
        </p:spPr>
        <p:txBody>
          <a:bodyPr lIns="65305" tIns="0" rIns="65305" bIns="0" anchor="ctr"/>
          <a:lstStyle>
            <a:lvl1pPr marL="0" indent="0">
              <a:buNone/>
              <a:defRPr sz="3400" b="1" cap="none" baseline="0">
                <a:solidFill>
                  <a:schemeClr val="tx2"/>
                </a:solidFill>
                <a:effectLst/>
              </a:defRPr>
            </a:lvl1pPr>
            <a:lvl2pPr>
              <a:buNone/>
              <a:defRPr sz="2900" b="1"/>
            </a:lvl2pPr>
            <a:lvl3pPr>
              <a:buNone/>
              <a:defRPr sz="2600" b="1"/>
            </a:lvl3pPr>
            <a:lvl4pPr>
              <a:buNone/>
              <a:defRPr sz="2300" b="1"/>
            </a:lvl4pPr>
            <a:lvl5pPr>
              <a:buNone/>
              <a:defRPr sz="23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731520" y="3017520"/>
            <a:ext cx="6464301" cy="4614864"/>
          </a:xfrm>
        </p:spPr>
        <p:txBody>
          <a:bodyPr tIns="0"/>
          <a:lstStyle>
            <a:lvl1pPr>
              <a:defRPr sz="3100"/>
            </a:lvl1pPr>
            <a:lvl2pPr>
              <a:defRPr sz="2900"/>
            </a:lvl2pPr>
            <a:lvl3pPr>
              <a:defRPr sz="2600"/>
            </a:lvl3pPr>
            <a:lvl4pPr>
              <a:defRPr sz="2300"/>
            </a:lvl4pPr>
            <a:lvl5pPr>
              <a:defRPr sz="23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7432042" y="3017520"/>
            <a:ext cx="6466840" cy="4614864"/>
          </a:xfrm>
        </p:spPr>
        <p:txBody>
          <a:bodyPr tIns="0"/>
          <a:lstStyle>
            <a:lvl1pPr>
              <a:defRPr sz="3100"/>
            </a:lvl1pPr>
            <a:lvl2pPr>
              <a:defRPr sz="2900"/>
            </a:lvl2pPr>
            <a:lvl3pPr>
              <a:defRPr sz="2600"/>
            </a:lvl3pPr>
            <a:lvl4pPr>
              <a:defRPr sz="2300"/>
            </a:lvl4pPr>
            <a:lvl5pPr>
              <a:defRPr sz="23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8" name="Footer Placeholder 7"/>
          <p:cNvSpPr>
            <a:spLocks noGrp="1"/>
          </p:cNvSpPr>
          <p:nvPr>
            <p:ph type="ftr" sz="quarter" idx="11"/>
          </p:nvPr>
        </p:nvSpPr>
        <p:spPr/>
        <p:txBody>
          <a:bodyPr/>
          <a:lstStyle/>
          <a:p>
            <a:endParaRPr kumimoji="0" lang="en-US" dirty="0"/>
          </a:p>
        </p:txBody>
      </p:sp>
      <p:sp>
        <p:nvSpPr>
          <p:cNvPr id="9" name="Slide Number Placeholder 8"/>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0" y="1422634"/>
            <a:ext cx="5120640" cy="876300"/>
          </a:xfrm>
        </p:spPr>
        <p:txBody>
          <a:bodyPr tIns="0" bIns="0" anchor="t"/>
          <a:lstStyle>
            <a:lvl1pPr algn="l">
              <a:buNone/>
              <a:defRPr sz="26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31520" y="257309"/>
            <a:ext cx="4389120" cy="1097280"/>
          </a:xfrm>
        </p:spPr>
        <p:txBody>
          <a:bodyPr lIns="65308" tIns="0" rIns="65308" bIns="0" anchor="b"/>
          <a:lstStyle>
            <a:lvl1pPr marL="0" indent="0" algn="l">
              <a:buNone/>
              <a:defRPr sz="2000"/>
            </a:lvl1pPr>
            <a:lvl2pPr>
              <a:buNone/>
              <a:defRPr sz="1700"/>
            </a:lvl2pPr>
            <a:lvl3pPr>
              <a:buNone/>
              <a:defRPr sz="1400"/>
            </a:lvl3pPr>
            <a:lvl4pPr>
              <a:buNone/>
              <a:defRPr sz="1300"/>
            </a:lvl4pPr>
            <a:lvl5pPr>
              <a:buNone/>
              <a:defRPr sz="13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731520" y="2377440"/>
            <a:ext cx="11338560" cy="4572000"/>
          </a:xfrm>
        </p:spPr>
        <p:txBody>
          <a:bodyPr/>
          <a:lstStyle>
            <a:lvl1pPr>
              <a:defRPr sz="4000"/>
            </a:lvl1pPr>
            <a:lvl2pPr>
              <a:defRPr sz="3400"/>
            </a:lvl2pPr>
            <a:lvl3pPr>
              <a:defRPr sz="3100"/>
            </a:lvl3pPr>
            <a:lvl4pPr>
              <a:defRPr sz="2900"/>
            </a:lvl4pPr>
            <a:lvl5pPr>
              <a:defRPr sz="29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a:xfrm>
            <a:off x="13050317" y="7706477"/>
            <a:ext cx="1219200" cy="438150"/>
          </a:xfrm>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90771" y="2046851"/>
            <a:ext cx="4886189" cy="1504570"/>
          </a:xfrm>
        </p:spPr>
        <p:txBody>
          <a:bodyPr anchor="b"/>
          <a:lstStyle>
            <a:lvl1pPr algn="l">
              <a:buNone/>
              <a:defRPr sz="31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705005" y="1223888"/>
            <a:ext cx="6583680" cy="493776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46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8890774" y="3598518"/>
            <a:ext cx="4886186" cy="3196178"/>
          </a:xfrm>
        </p:spPr>
        <p:txBody>
          <a:bodyPr lIns="65308" rIns="65308"/>
          <a:lstStyle>
            <a:lvl1pPr marL="0" indent="0">
              <a:buFontTx/>
              <a:buNone/>
              <a:defRPr sz="1700"/>
            </a:lvl1pPr>
            <a:lvl2pPr>
              <a:buFontTx/>
              <a:buNone/>
              <a:defRPr sz="1700"/>
            </a:lvl2pPr>
            <a:lvl3pPr>
              <a:buFontTx/>
              <a:buNone/>
              <a:defRPr sz="1400"/>
            </a:lvl3pPr>
            <a:lvl4pPr>
              <a:buFontTx/>
              <a:buNone/>
              <a:defRPr sz="1300"/>
            </a:lvl4pPr>
            <a:lvl5pPr>
              <a:buFontTx/>
              <a:buNone/>
              <a:defRPr sz="13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731520" y="7706477"/>
            <a:ext cx="3413760" cy="438150"/>
          </a:xfrm>
        </p:spPr>
        <p:txBody>
          <a:bodyPr/>
          <a:lstStyle/>
          <a:p>
            <a:fld id="{47C9B81F-C347-4BEF-BFDF-29C42F48304A}"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731520" y="329566"/>
            <a:ext cx="9631680" cy="702183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853440" y="1645920"/>
            <a:ext cx="12562637" cy="2194560"/>
          </a:xfrm>
          <a:ln>
            <a:noFill/>
          </a:ln>
        </p:spPr>
        <p:txBody>
          <a:bodyPr vert="horz" tIns="0" rIns="26124"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80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853440" y="3874243"/>
            <a:ext cx="12567514" cy="2103120"/>
          </a:xfrm>
        </p:spPr>
        <p:txBody>
          <a:bodyPr lIns="0" rIns="26124"/>
          <a:lstStyle>
            <a:lvl1pPr marL="0" marR="65311" indent="0" algn="r">
              <a:buNone/>
              <a:defRPr>
                <a:solidFill>
                  <a:schemeClr val="tx1"/>
                </a:solidFill>
              </a:defRPr>
            </a:lvl1pPr>
            <a:lvl2pPr marL="653110" indent="0" algn="ctr">
              <a:buNone/>
            </a:lvl2pPr>
            <a:lvl3pPr marL="1306220" indent="0" algn="ctr">
              <a:buNone/>
            </a:lvl3pPr>
            <a:lvl4pPr marL="1959331" indent="0" algn="ctr">
              <a:buNone/>
            </a:lvl4pPr>
            <a:lvl5pPr marL="2612441" indent="0" algn="ctr">
              <a:buNone/>
            </a:lvl5pPr>
            <a:lvl6pPr marL="3265551" indent="0" algn="ctr">
              <a:buNone/>
            </a:lvl6pPr>
            <a:lvl7pPr marL="3918661" indent="0" algn="ctr">
              <a:buNone/>
            </a:lvl7pPr>
            <a:lvl8pPr marL="4571771" indent="0" algn="ctr">
              <a:buNone/>
            </a:lvl8pPr>
            <a:lvl9pPr marL="5224882"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19" name="Footer Placeholder 18"/>
          <p:cNvSpPr>
            <a:spLocks noGrp="1"/>
          </p:cNvSpPr>
          <p:nvPr>
            <p:ph type="ftr" sz="quarter" idx="11"/>
          </p:nvPr>
        </p:nvSpPr>
        <p:spPr/>
        <p:txBody>
          <a:bodyPr/>
          <a:lstStyle/>
          <a:p>
            <a:endParaRPr kumimoji="0" lang="en-US"/>
          </a:p>
        </p:txBody>
      </p:sp>
      <p:sp>
        <p:nvSpPr>
          <p:cNvPr id="27" name="Slide Number Placeholder 2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48563" y="1580083"/>
            <a:ext cx="12435840" cy="1634947"/>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80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848563" y="3245597"/>
            <a:ext cx="12435840" cy="1811654"/>
          </a:xfrm>
        </p:spPr>
        <p:txBody>
          <a:bodyPr lIns="65311" rIns="65311" anchor="t"/>
          <a:lstStyle>
            <a:lvl1pPr marL="0" indent="0">
              <a:buNone/>
              <a:defRPr sz="3100">
                <a:solidFill>
                  <a:schemeClr val="tx1"/>
                </a:solidFill>
              </a:defRPr>
            </a:lvl1pPr>
            <a:lvl2pPr>
              <a:buNone/>
              <a:defRPr sz="2600">
                <a:solidFill>
                  <a:schemeClr val="tx1">
                    <a:tint val="75000"/>
                  </a:schemeClr>
                </a:solidFill>
              </a:defRPr>
            </a:lvl2pPr>
            <a:lvl3pPr>
              <a:buNone/>
              <a:defRPr sz="2300">
                <a:solidFill>
                  <a:schemeClr val="tx1">
                    <a:tint val="75000"/>
                  </a:schemeClr>
                </a:solidFill>
              </a:defRPr>
            </a:lvl3pPr>
            <a:lvl4pPr>
              <a:buNone/>
              <a:defRPr sz="2000">
                <a:solidFill>
                  <a:schemeClr val="tx1">
                    <a:tint val="75000"/>
                  </a:schemeClr>
                </a:solidFill>
              </a:defRPr>
            </a:lvl4pPr>
            <a:lvl5pPr>
              <a:buNone/>
              <a:defRPr sz="20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844906"/>
            <a:ext cx="13167360" cy="13716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731520" y="2304102"/>
            <a:ext cx="6461760" cy="5321808"/>
          </a:xfrm>
        </p:spPr>
        <p:txBody>
          <a:bodyPr/>
          <a:lstStyle>
            <a:lvl1pPr>
              <a:defRPr sz="3700"/>
            </a:lvl1pPr>
            <a:lvl2pPr>
              <a:defRPr sz="3400"/>
            </a:lvl2pPr>
            <a:lvl3pPr>
              <a:defRPr sz="2900"/>
            </a:lvl3pPr>
            <a:lvl4pPr>
              <a:defRPr sz="2600"/>
            </a:lvl4pPr>
            <a:lvl5pPr>
              <a:defRPr sz="2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437120" y="2304102"/>
            <a:ext cx="6461760" cy="5321808"/>
          </a:xfrm>
        </p:spPr>
        <p:txBody>
          <a:bodyPr/>
          <a:lstStyle>
            <a:lvl1pPr>
              <a:defRPr sz="3700"/>
            </a:lvl1pPr>
            <a:lvl2pPr>
              <a:defRPr sz="3400"/>
            </a:lvl2pPr>
            <a:lvl3pPr>
              <a:defRPr sz="2900"/>
            </a:lvl3pPr>
            <a:lvl4pPr>
              <a:defRPr sz="2600"/>
            </a:lvl4pPr>
            <a:lvl5pPr>
              <a:defRPr sz="2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844906"/>
            <a:ext cx="13167360" cy="1371600"/>
          </a:xfrm>
        </p:spPr>
        <p:txBody>
          <a:bodyPr tIns="65311"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31520" y="2226298"/>
            <a:ext cx="6464301" cy="791222"/>
          </a:xfrm>
        </p:spPr>
        <p:txBody>
          <a:bodyPr lIns="65311" tIns="0" rIns="65311" bIns="0" anchor="ctr">
            <a:noAutofit/>
          </a:bodyPr>
          <a:lstStyle>
            <a:lvl1pPr marL="0" indent="0">
              <a:buNone/>
              <a:defRPr sz="3400" b="1" cap="none" baseline="0">
                <a:solidFill>
                  <a:schemeClr val="tx2"/>
                </a:solidFill>
                <a:effectLst/>
              </a:defRPr>
            </a:lvl1pPr>
            <a:lvl2pPr>
              <a:buNone/>
              <a:defRPr sz="2900" b="1"/>
            </a:lvl2pPr>
            <a:lvl3pPr>
              <a:buNone/>
              <a:defRPr sz="2600" b="1"/>
            </a:lvl3pPr>
            <a:lvl4pPr>
              <a:buNone/>
              <a:defRPr sz="2300" b="1"/>
            </a:lvl4pPr>
            <a:lvl5pPr>
              <a:buNone/>
              <a:defRPr sz="23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7432041" y="2231709"/>
            <a:ext cx="6466840" cy="785812"/>
          </a:xfrm>
        </p:spPr>
        <p:txBody>
          <a:bodyPr lIns="65311" tIns="0" rIns="65311" bIns="0" anchor="ctr"/>
          <a:lstStyle>
            <a:lvl1pPr marL="0" indent="0">
              <a:buNone/>
              <a:defRPr sz="3400" b="1" cap="none" baseline="0">
                <a:solidFill>
                  <a:schemeClr val="tx2"/>
                </a:solidFill>
                <a:effectLst/>
              </a:defRPr>
            </a:lvl1pPr>
            <a:lvl2pPr>
              <a:buNone/>
              <a:defRPr sz="2900" b="1"/>
            </a:lvl2pPr>
            <a:lvl3pPr>
              <a:buNone/>
              <a:defRPr sz="2600" b="1"/>
            </a:lvl3pPr>
            <a:lvl4pPr>
              <a:buNone/>
              <a:defRPr sz="2300" b="1"/>
            </a:lvl4pPr>
            <a:lvl5pPr>
              <a:buNone/>
              <a:defRPr sz="23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731520" y="3017520"/>
            <a:ext cx="6464301" cy="4614864"/>
          </a:xfrm>
        </p:spPr>
        <p:txBody>
          <a:bodyPr tIns="0"/>
          <a:lstStyle>
            <a:lvl1pPr>
              <a:defRPr sz="3100"/>
            </a:lvl1pPr>
            <a:lvl2pPr>
              <a:defRPr sz="2900"/>
            </a:lvl2pPr>
            <a:lvl3pPr>
              <a:defRPr sz="2600"/>
            </a:lvl3pPr>
            <a:lvl4pPr>
              <a:defRPr sz="2300"/>
            </a:lvl4pPr>
            <a:lvl5pPr>
              <a:defRPr sz="23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7432041" y="3017520"/>
            <a:ext cx="6466840" cy="4614864"/>
          </a:xfrm>
        </p:spPr>
        <p:txBody>
          <a:bodyPr tIns="0"/>
          <a:lstStyle>
            <a:lvl1pPr>
              <a:defRPr sz="3100"/>
            </a:lvl1pPr>
            <a:lvl2pPr>
              <a:defRPr sz="2900"/>
            </a:lvl2pPr>
            <a:lvl3pPr>
              <a:defRPr sz="2600"/>
            </a:lvl3pPr>
            <a:lvl4pPr>
              <a:defRPr sz="2300"/>
            </a:lvl4pPr>
            <a:lvl5pPr>
              <a:defRPr sz="23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8" name="Footer Placeholder 7"/>
          <p:cNvSpPr>
            <a:spLocks noGrp="1"/>
          </p:cNvSpPr>
          <p:nvPr>
            <p:ph type="ftr" sz="quarter" idx="11"/>
          </p:nvPr>
        </p:nvSpPr>
        <p:spPr/>
        <p:txBody>
          <a:bodyPr/>
          <a:lstStyle/>
          <a:p>
            <a:endParaRPr kumimoji="0" lang="en-US" dirty="0"/>
          </a:p>
        </p:txBody>
      </p:sp>
      <p:sp>
        <p:nvSpPr>
          <p:cNvPr id="9" name="Slide Number Placeholder 8"/>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31520" y="844906"/>
            <a:ext cx="13289280" cy="1371600"/>
          </a:xfrm>
        </p:spPr>
        <p:txBody>
          <a:bodyPr vert="horz" tIns="65311"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71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31520" y="844906"/>
            <a:ext cx="13289280" cy="1371600"/>
          </a:xfrm>
        </p:spPr>
        <p:txBody>
          <a:bodyPr vert="horz" tIns="65305"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71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0" y="617222"/>
            <a:ext cx="4389120" cy="1394460"/>
          </a:xfrm>
        </p:spPr>
        <p:txBody>
          <a:bodyPr lIns="0" anchor="b">
            <a:noAutofit/>
          </a:bodyPr>
          <a:lstStyle>
            <a:lvl1pPr algn="l" rtl="0">
              <a:spcBef>
                <a:spcPct val="0"/>
              </a:spcBef>
              <a:buNone/>
              <a:defRPr sz="37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097280" y="2011680"/>
            <a:ext cx="4389120" cy="5486400"/>
          </a:xfrm>
        </p:spPr>
        <p:txBody>
          <a:bodyPr lIns="26124" rIns="26124"/>
          <a:lstStyle>
            <a:lvl1pPr marL="0" indent="0" algn="l">
              <a:buNone/>
              <a:defRPr sz="2000"/>
            </a:lvl1pPr>
            <a:lvl2pPr indent="0" algn="l">
              <a:buNone/>
              <a:defRPr sz="1700"/>
            </a:lvl2pPr>
            <a:lvl3pPr indent="0" algn="l">
              <a:buNone/>
              <a:defRPr sz="1400"/>
            </a:lvl3pPr>
            <a:lvl4pPr indent="0" algn="l">
              <a:buNone/>
              <a:defRPr sz="1300"/>
            </a:lvl4pPr>
            <a:lvl5pPr indent="0" algn="l">
              <a:buNone/>
              <a:defRPr sz="13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5720080" y="2011680"/>
            <a:ext cx="8178800" cy="5486400"/>
          </a:xfrm>
        </p:spPr>
        <p:txBody>
          <a:bodyPr tIns="0"/>
          <a:lstStyle>
            <a:lvl1pPr>
              <a:defRPr sz="4000"/>
            </a:lvl1pPr>
            <a:lvl2pPr>
              <a:defRPr sz="3700"/>
            </a:lvl2pPr>
            <a:lvl3pPr>
              <a:defRPr sz="3400"/>
            </a:lvl3pPr>
            <a:lvl4pPr>
              <a:defRPr sz="2900"/>
            </a:lvl4pPr>
            <a:lvl5pPr>
              <a:defRPr sz="2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5065205" y="1329692"/>
            <a:ext cx="8412480" cy="493776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130622" tIns="65311" rIns="130622" bIns="65311" rtlCol="0" anchor="ctr"/>
          <a:lstStyle/>
          <a:p>
            <a:pPr algn="ctr" eaLnBrk="1" latinLnBrk="0" hangingPunct="1"/>
            <a:endParaRPr kumimoji="0" lang="en-US"/>
          </a:p>
        </p:txBody>
      </p:sp>
      <p:sp>
        <p:nvSpPr>
          <p:cNvPr id="12" name="Right Triangle 11"/>
          <p:cNvSpPr/>
          <p:nvPr/>
        </p:nvSpPr>
        <p:spPr>
          <a:xfrm rot="420000" flipV="1">
            <a:off x="12806614" y="6431723"/>
            <a:ext cx="248717" cy="18653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130622" tIns="65311" rIns="130622" bIns="65311" rtlCol="0" anchor="ctr"/>
          <a:lstStyle/>
          <a:p>
            <a:pPr algn="ctr" eaLnBrk="1" latinLnBrk="0" hangingPunct="1"/>
            <a:endParaRPr kumimoji="0" lang="en-US"/>
          </a:p>
        </p:txBody>
      </p:sp>
      <p:sp>
        <p:nvSpPr>
          <p:cNvPr id="2" name="Title 1"/>
          <p:cNvSpPr>
            <a:spLocks noGrp="1"/>
          </p:cNvSpPr>
          <p:nvPr>
            <p:ph type="title"/>
          </p:nvPr>
        </p:nvSpPr>
        <p:spPr>
          <a:xfrm>
            <a:off x="975360" y="1412396"/>
            <a:ext cx="3540557" cy="1899145"/>
          </a:xfrm>
        </p:spPr>
        <p:txBody>
          <a:bodyPr vert="horz" lIns="65311" tIns="65311" rIns="65311" bIns="65311" anchor="b"/>
          <a:lstStyle>
            <a:lvl1pPr algn="l">
              <a:buNone/>
              <a:defRPr sz="29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75360" y="3394542"/>
            <a:ext cx="3535680" cy="2615184"/>
          </a:xfrm>
        </p:spPr>
        <p:txBody>
          <a:bodyPr lIns="91435" rIns="65311" bIns="65311" anchor="t"/>
          <a:lstStyle>
            <a:lvl1pPr marL="0" indent="0" algn="l">
              <a:spcBef>
                <a:spcPts val="357"/>
              </a:spcBef>
              <a:buFontTx/>
              <a:buNone/>
              <a:defRPr sz="1900"/>
            </a:lvl1pPr>
            <a:lvl2pPr>
              <a:defRPr sz="1700"/>
            </a:lvl2pPr>
            <a:lvl3pPr>
              <a:defRPr sz="1400"/>
            </a:lvl3pPr>
            <a:lvl4pPr>
              <a:defRPr sz="1300"/>
            </a:lvl4pPr>
            <a:lvl5pPr>
              <a:defRPr sz="13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a:xfrm>
            <a:off x="12923520" y="7627621"/>
            <a:ext cx="975360" cy="438150"/>
          </a:xfrm>
        </p:spPr>
        <p:txBody>
          <a:bodyPr/>
          <a:lstStyle/>
          <a:p>
            <a:fld id="{042AED99-7FB4-404E-8A97-64753DCE42EC}" type="slidenum">
              <a:rPr kumimoji="0" lang="en-US" smtClean="0"/>
              <a:pPr/>
              <a:t>‹#›</a:t>
            </a:fld>
            <a:endParaRPr kumimoji="0" lang="en-US"/>
          </a:p>
        </p:txBody>
      </p:sp>
      <p:sp>
        <p:nvSpPr>
          <p:cNvPr id="3" name="Picture Placeholder 2"/>
          <p:cNvSpPr>
            <a:spLocks noGrp="1"/>
          </p:cNvSpPr>
          <p:nvPr>
            <p:ph type="pic" idx="1"/>
          </p:nvPr>
        </p:nvSpPr>
        <p:spPr>
          <a:xfrm rot="420000">
            <a:off x="5577269" y="1439420"/>
            <a:ext cx="7388352" cy="4718304"/>
          </a:xfrm>
          <a:prstGeom prst="rect">
            <a:avLst/>
          </a:prstGeom>
          <a:solidFill>
            <a:schemeClr val="bg2"/>
          </a:solidFill>
          <a:ln w="3000" cap="rnd">
            <a:solidFill>
              <a:srgbClr val="C0C0C0"/>
            </a:solidFill>
            <a:round/>
          </a:ln>
          <a:effectLst/>
        </p:spPr>
        <p:txBody>
          <a:bodyPr/>
          <a:lstStyle>
            <a:lvl1pPr marL="0" indent="0">
              <a:buNone/>
              <a:defRPr sz="4600"/>
            </a:lvl1pPr>
          </a:lstStyle>
          <a:p>
            <a:r>
              <a:rPr kumimoji="0" lang="en-US" smtClean="0"/>
              <a:t>Click icon to add picture</a:t>
            </a:r>
            <a:endParaRPr kumimoji="0" lang="en-US" dirty="0"/>
          </a:p>
        </p:txBody>
      </p:sp>
      <p:sp>
        <p:nvSpPr>
          <p:cNvPr id="10" name="Freeform 9"/>
          <p:cNvSpPr>
            <a:spLocks/>
          </p:cNvSpPr>
          <p:nvPr/>
        </p:nvSpPr>
        <p:spPr bwMode="auto">
          <a:xfrm flipV="1">
            <a:off x="-15240" y="6979920"/>
            <a:ext cx="14660880" cy="124968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30622" tIns="65311" rIns="130622" bIns="65311"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7010400" y="7463791"/>
            <a:ext cx="7620000" cy="76581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30622" tIns="65311" rIns="130622" bIns="65311"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1097282"/>
            <a:ext cx="3291840" cy="6254116"/>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731520" y="1097282"/>
            <a:ext cx="9631680" cy="625411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487681" y="395021"/>
            <a:ext cx="13651288" cy="7436183"/>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10" name="Rounded Rectangle 9"/>
          <p:cNvSpPr/>
          <p:nvPr/>
        </p:nvSpPr>
        <p:spPr>
          <a:xfrm>
            <a:off x="669755" y="520994"/>
            <a:ext cx="13290894" cy="3730752"/>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5" name="Title 4"/>
          <p:cNvSpPr>
            <a:spLocks noGrp="1"/>
          </p:cNvSpPr>
          <p:nvPr>
            <p:ph type="ctrTitle"/>
          </p:nvPr>
        </p:nvSpPr>
        <p:spPr>
          <a:xfrm>
            <a:off x="1155802" y="2184247"/>
            <a:ext cx="12435840" cy="2194560"/>
          </a:xfrm>
        </p:spPr>
        <p:txBody>
          <a:bodyPr lIns="65311" rIns="65311" bIns="65311"/>
          <a:lstStyle>
            <a:lvl1pPr algn="r">
              <a:defRPr sz="64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1155802" y="4422038"/>
            <a:ext cx="12435840" cy="1097280"/>
          </a:xfrm>
        </p:spPr>
        <p:txBody>
          <a:bodyPr lIns="261244" tIns="0"/>
          <a:lstStyle>
            <a:lvl1pPr marL="52249" indent="0" algn="r">
              <a:spcBef>
                <a:spcPts val="0"/>
              </a:spcBef>
              <a:buNone/>
              <a:defRPr sz="2900">
                <a:solidFill>
                  <a:schemeClr val="bg2">
                    <a:shade val="25000"/>
                  </a:schemeClr>
                </a:solidFill>
              </a:defRPr>
            </a:lvl1pPr>
            <a:lvl2pPr marL="653110" indent="0" algn="ctr">
              <a:buNone/>
            </a:lvl2pPr>
            <a:lvl3pPr marL="1306220" indent="0" algn="ctr">
              <a:buNone/>
            </a:lvl3pPr>
            <a:lvl4pPr marL="1959331" indent="0" algn="ctr">
              <a:buNone/>
            </a:lvl4pPr>
            <a:lvl5pPr marL="2612441" indent="0" algn="ctr">
              <a:buNone/>
            </a:lvl5pPr>
            <a:lvl6pPr marL="3265551" indent="0" algn="ctr">
              <a:buNone/>
            </a:lvl6pPr>
            <a:lvl7pPr marL="3918661" indent="0" algn="ctr">
              <a:buNone/>
            </a:lvl7pPr>
            <a:lvl8pPr marL="4571771" indent="0" algn="ctr">
              <a:buNone/>
            </a:lvl8pPr>
            <a:lvl9pPr marL="5224882"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47C9B81F-C347-4BEF-BFDF-29C42F48304A}" type="datetimeFigureOut">
              <a:rPr lang="en-US" smtClean="0"/>
              <a:pPr/>
              <a:t>12/16/2025</a:t>
            </a:fld>
            <a:endParaRPr lang="en-US"/>
          </a:p>
        </p:txBody>
      </p:sp>
      <p:sp>
        <p:nvSpPr>
          <p:cNvPr id="8" name="Footer Placeholder 7"/>
          <p:cNvSpPr>
            <a:spLocks noGrp="1"/>
          </p:cNvSpPr>
          <p:nvPr>
            <p:ph type="ftr" sz="quarter" idx="11"/>
          </p:nvPr>
        </p:nvSpPr>
        <p:spPr/>
        <p:txBody>
          <a:bodyPr/>
          <a:lstStyle>
            <a:extLst/>
          </a:lstStyle>
          <a:p>
            <a:endParaRPr kumimoji="0" lang="en-US"/>
          </a:p>
        </p:txBody>
      </p:sp>
      <p:sp>
        <p:nvSpPr>
          <p:cNvPr id="11" name="Slide Number Placeholder 10"/>
          <p:cNvSpPr>
            <a:spLocks noGrp="1"/>
          </p:cNvSpPr>
          <p:nvPr>
            <p:ph type="sldNum" sz="quarter" idx="12"/>
          </p:nvPr>
        </p:nvSpPr>
        <p:spPr/>
        <p:txBody>
          <a:bodyPr/>
          <a:lstStyle>
            <a:extLst/>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4672" y="5980176"/>
            <a:ext cx="13094208" cy="1261872"/>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804672" y="636423"/>
            <a:ext cx="13094208" cy="502554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487681" y="395021"/>
            <a:ext cx="13651288" cy="7436183"/>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11" name="Rounded Rectangle 10"/>
          <p:cNvSpPr/>
          <p:nvPr/>
        </p:nvSpPr>
        <p:spPr>
          <a:xfrm>
            <a:off x="669755" y="520995"/>
            <a:ext cx="13290894" cy="5209595"/>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2" name="Title 1"/>
          <p:cNvSpPr>
            <a:spLocks noGrp="1"/>
          </p:cNvSpPr>
          <p:nvPr>
            <p:ph type="title"/>
          </p:nvPr>
        </p:nvSpPr>
        <p:spPr>
          <a:xfrm>
            <a:off x="749350" y="5914339"/>
            <a:ext cx="13094208" cy="811987"/>
          </a:xfrm>
        </p:spPr>
        <p:txBody>
          <a:bodyPr lIns="130622" bIns="0" anchor="b"/>
          <a:lstStyle>
            <a:lvl1pPr algn="l">
              <a:buNone/>
              <a:defRPr sz="51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9350" y="6749381"/>
            <a:ext cx="13094208" cy="504749"/>
          </a:xfrm>
        </p:spPr>
        <p:txBody>
          <a:bodyPr lIns="169809" tIns="0" anchor="t"/>
          <a:lstStyle>
            <a:lvl1pPr marL="0" marR="52249" indent="0" algn="l">
              <a:spcBef>
                <a:spcPts val="0"/>
              </a:spcBef>
              <a:spcAft>
                <a:spcPts val="0"/>
              </a:spcAft>
              <a:buNone/>
              <a:defRPr sz="2600" b="0">
                <a:solidFill>
                  <a:schemeClr val="accent1">
                    <a:shade val="50000"/>
                    <a:satMod val="110000"/>
                  </a:schemeClr>
                </a:solidFill>
                <a:effectLst/>
              </a:defRPr>
            </a:lvl1pPr>
            <a:lvl2pPr>
              <a:buNone/>
              <a:defRPr sz="2600">
                <a:solidFill>
                  <a:schemeClr val="tx1">
                    <a:tint val="75000"/>
                  </a:schemeClr>
                </a:solidFill>
              </a:defRPr>
            </a:lvl2pPr>
            <a:lvl3pPr>
              <a:buNone/>
              <a:defRPr sz="2300">
                <a:solidFill>
                  <a:schemeClr val="tx1">
                    <a:tint val="75000"/>
                  </a:schemeClr>
                </a:solidFill>
              </a:defRPr>
            </a:lvl3pPr>
            <a:lvl4pPr>
              <a:buNone/>
              <a:defRPr sz="2000">
                <a:solidFill>
                  <a:schemeClr val="tx1">
                    <a:tint val="75000"/>
                  </a:schemeClr>
                </a:solidFill>
              </a:defRPr>
            </a:lvl4pPr>
            <a:lvl5pPr>
              <a:buNone/>
              <a:defRPr sz="20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822963" y="636422"/>
            <a:ext cx="6291072" cy="5266944"/>
          </a:xfrm>
        </p:spPr>
        <p:txBody>
          <a:bodyPr/>
          <a:lstStyle>
            <a:lvl1pPr>
              <a:defRPr sz="3700"/>
            </a:lvl1pPr>
            <a:lvl2pPr>
              <a:defRPr sz="3100"/>
            </a:lvl2pPr>
            <a:lvl3pPr>
              <a:defRPr sz="2900"/>
            </a:lvl3pPr>
            <a:lvl4pPr>
              <a:defRPr sz="2600"/>
            </a:lvl4pPr>
            <a:lvl5pPr>
              <a:defRPr sz="2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608576" y="636422"/>
            <a:ext cx="6291072" cy="5266944"/>
          </a:xfrm>
        </p:spPr>
        <p:txBody>
          <a:bodyPr/>
          <a:lstStyle>
            <a:lvl1pPr>
              <a:defRPr sz="3700"/>
            </a:lvl1pPr>
            <a:lvl2pPr>
              <a:defRPr sz="3100"/>
            </a:lvl2pPr>
            <a:lvl3pPr>
              <a:defRPr sz="2900"/>
            </a:lvl3pPr>
            <a:lvl4pPr>
              <a:defRPr sz="2600"/>
            </a:lvl4pPr>
            <a:lvl5pPr>
              <a:defRPr sz="2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7C9B81F-C347-4BEF-BFDF-29C42F48304A}" type="datetimeFigureOut">
              <a:rPr lang="en-US" smtClean="0"/>
              <a:pPr/>
              <a:t>12/16/2025</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04672" y="5980176"/>
            <a:ext cx="13094208" cy="1261872"/>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971558" y="695326"/>
            <a:ext cx="6291072" cy="950594"/>
          </a:xfrm>
        </p:spPr>
        <p:txBody>
          <a:bodyPr lIns="208995" anchor="ctr"/>
          <a:lstStyle>
            <a:lvl1pPr marL="0" indent="0" algn="l">
              <a:buNone/>
              <a:defRPr sz="3400" b="1">
                <a:solidFill>
                  <a:schemeClr val="tx1"/>
                </a:solidFill>
              </a:defRPr>
            </a:lvl1pPr>
            <a:lvl2pPr>
              <a:buNone/>
              <a:defRPr sz="2900" b="1"/>
            </a:lvl2pPr>
            <a:lvl3pPr>
              <a:buNone/>
              <a:defRPr sz="2600" b="1"/>
            </a:lvl3pPr>
            <a:lvl4pPr>
              <a:buNone/>
              <a:defRPr sz="2300" b="1"/>
            </a:lvl4pPr>
            <a:lvl5pPr>
              <a:buNone/>
              <a:defRPr sz="23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7443470" y="695326"/>
            <a:ext cx="6291072" cy="950594"/>
          </a:xfrm>
        </p:spPr>
        <p:txBody>
          <a:bodyPr lIns="195933" anchor="ctr"/>
          <a:lstStyle>
            <a:lvl1pPr marL="0" indent="0" algn="l">
              <a:buNone/>
              <a:defRPr sz="3400" b="1">
                <a:solidFill>
                  <a:schemeClr val="tx1"/>
                </a:solidFill>
              </a:defRPr>
            </a:lvl1pPr>
            <a:lvl2pPr>
              <a:buNone/>
              <a:defRPr sz="2900" b="1"/>
            </a:lvl2pPr>
            <a:lvl3pPr>
              <a:buNone/>
              <a:defRPr sz="2600" b="1"/>
            </a:lvl3pPr>
            <a:lvl4pPr>
              <a:buNone/>
              <a:defRPr sz="2300" b="1"/>
            </a:lvl4pPr>
            <a:lvl5pPr>
              <a:buNone/>
              <a:defRPr sz="23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971558" y="1737360"/>
            <a:ext cx="6291072" cy="4187952"/>
          </a:xfrm>
        </p:spPr>
        <p:txBody>
          <a:bodyPr anchor="t"/>
          <a:lstStyle>
            <a:lvl1pPr algn="l">
              <a:defRPr sz="3400"/>
            </a:lvl1pPr>
            <a:lvl2pPr algn="l">
              <a:defRPr sz="2900"/>
            </a:lvl2pPr>
            <a:lvl3pPr algn="l">
              <a:defRPr sz="2600"/>
            </a:lvl3pPr>
            <a:lvl4pPr algn="l">
              <a:defRPr sz="2300"/>
            </a:lvl4pPr>
            <a:lvl5pPr algn="l">
              <a:defRPr sz="23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7443470" y="1737360"/>
            <a:ext cx="6291072" cy="4187952"/>
          </a:xfrm>
        </p:spPr>
        <p:txBody>
          <a:bodyPr anchor="t"/>
          <a:lstStyle>
            <a:lvl1pPr algn="l">
              <a:defRPr sz="3400"/>
            </a:lvl1pPr>
            <a:lvl2pPr algn="l">
              <a:defRPr sz="2900"/>
            </a:lvl2pPr>
            <a:lvl3pPr algn="l">
              <a:defRPr sz="2600"/>
            </a:lvl3pPr>
            <a:lvl4pPr algn="l">
              <a:defRPr sz="2300"/>
            </a:lvl4pPr>
            <a:lvl5pPr algn="l">
              <a:defRPr sz="23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7C9B81F-C347-4BEF-BFDF-29C42F48304A}" type="datetimeFigureOut">
              <a:rPr lang="en-US" smtClean="0"/>
              <a:pPr/>
              <a:t>12/16/2025</a:t>
            </a:fld>
            <a:endParaRPr lang="en-US"/>
          </a:p>
        </p:txBody>
      </p:sp>
      <p:sp>
        <p:nvSpPr>
          <p:cNvPr id="8" name="Footer Placeholder 7"/>
          <p:cNvSpPr>
            <a:spLocks noGrp="1"/>
          </p:cNvSpPr>
          <p:nvPr>
            <p:ph type="ftr" sz="quarter" idx="11"/>
          </p:nvPr>
        </p:nvSpPr>
        <p:spPr/>
        <p:txBody>
          <a:bodyPr/>
          <a:lstStyle>
            <a:extLst/>
          </a:lstStyle>
          <a:p>
            <a:endParaRPr kumimoji="0" lang="en-US" dirty="0"/>
          </a:p>
        </p:txBody>
      </p:sp>
      <p:sp>
        <p:nvSpPr>
          <p:cNvPr id="9" name="Slide Number Placeholder 8"/>
          <p:cNvSpPr>
            <a:spLocks noGrp="1"/>
          </p:cNvSpPr>
          <p:nvPr>
            <p:ph type="sldNum" sz="quarter" idx="12"/>
          </p:nvPr>
        </p:nvSpPr>
        <p:spPr/>
        <p:txBody>
          <a:bodyPr/>
          <a:lstStyle>
            <a:extLst/>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47C9B81F-C347-4BEF-BFDF-29C42F48304A}" type="datetimeFigureOut">
              <a:rPr lang="en-US" smtClean="0"/>
              <a:pPr/>
              <a:t>12/16/2025</a:t>
            </a:fld>
            <a:endParaRPr lang="en-US"/>
          </a:p>
        </p:txBody>
      </p:sp>
      <p:sp>
        <p:nvSpPr>
          <p:cNvPr id="4" name="Footer Placeholder 3"/>
          <p:cNvSpPr>
            <a:spLocks noGrp="1"/>
          </p:cNvSpPr>
          <p:nvPr>
            <p:ph type="ftr" sz="quarter" idx="11"/>
          </p:nvPr>
        </p:nvSpPr>
        <p:spPr/>
        <p:txBody>
          <a:bodyPr/>
          <a:lstStyle>
            <a:extLst/>
          </a:lstStyle>
          <a:p>
            <a:endParaRPr kumimoji="0" lang="en-US"/>
          </a:p>
        </p:txBody>
      </p:sp>
      <p:sp>
        <p:nvSpPr>
          <p:cNvPr id="5" name="Slide Number Placeholder 4"/>
          <p:cNvSpPr>
            <a:spLocks noGrp="1"/>
          </p:cNvSpPr>
          <p:nvPr>
            <p:ph type="sldNum" sz="quarter" idx="12"/>
          </p:nvPr>
        </p:nvSpPr>
        <p:spPr/>
        <p:txBody>
          <a:bodyPr/>
          <a:lstStyle>
            <a:extLst/>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487681" y="395021"/>
            <a:ext cx="13651288" cy="7436183"/>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47C9B81F-C347-4BEF-BFDF-29C42F48304A}" type="datetimeFigureOut">
              <a:rPr lang="en-US" smtClean="0"/>
              <a:pPr/>
              <a:t>12/16/2025</a:t>
            </a:fld>
            <a:endParaRPr lang="en-US"/>
          </a:p>
        </p:txBody>
      </p:sp>
      <p:sp>
        <p:nvSpPr>
          <p:cNvPr id="3" name="Footer Placeholder 2"/>
          <p:cNvSpPr>
            <a:spLocks noGrp="1"/>
          </p:cNvSpPr>
          <p:nvPr>
            <p:ph type="ftr" sz="quarter" idx="11"/>
          </p:nvPr>
        </p:nvSpPr>
        <p:spPr/>
        <p:txBody>
          <a:bodyPr/>
          <a:lstStyle>
            <a:extLst/>
          </a:lstStyle>
          <a:p>
            <a:endParaRPr kumimoji="0" lang="en-US"/>
          </a:p>
        </p:txBody>
      </p:sp>
      <p:sp>
        <p:nvSpPr>
          <p:cNvPr id="4" name="Slide Number Placeholder 3"/>
          <p:cNvSpPr>
            <a:spLocks noGrp="1"/>
          </p:cNvSpPr>
          <p:nvPr>
            <p:ph type="sldNum" sz="quarter" idx="12"/>
          </p:nvPr>
        </p:nvSpPr>
        <p:spPr/>
        <p:txBody>
          <a:bodyPr/>
          <a:lstStyle>
            <a:extLst/>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62054" y="640080"/>
            <a:ext cx="4754880" cy="1097280"/>
          </a:xfrm>
        </p:spPr>
        <p:txBody>
          <a:bodyPr anchor="b"/>
          <a:lstStyle>
            <a:lvl1pPr algn="l">
              <a:buNone/>
              <a:defRPr sz="31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8862155" y="1737363"/>
            <a:ext cx="4754880" cy="5047334"/>
          </a:xfrm>
        </p:spPr>
        <p:txBody>
          <a:bodyPr lIns="130622"/>
          <a:lstStyle>
            <a:lvl1pPr marL="26124" marR="26124" indent="0">
              <a:spcBef>
                <a:spcPts val="0"/>
              </a:spcBef>
              <a:buNone/>
              <a:defRPr sz="2000">
                <a:solidFill>
                  <a:schemeClr val="tx1"/>
                </a:solidFill>
              </a:defRPr>
            </a:lvl1pPr>
            <a:lvl2pPr>
              <a:buNone/>
              <a:defRPr sz="1700">
                <a:solidFill>
                  <a:schemeClr val="tx1"/>
                </a:solidFill>
              </a:defRPr>
            </a:lvl2pPr>
            <a:lvl3pPr>
              <a:buNone/>
              <a:defRPr sz="1400">
                <a:solidFill>
                  <a:schemeClr val="tx1"/>
                </a:solidFill>
              </a:defRPr>
            </a:lvl3pPr>
            <a:lvl4pPr>
              <a:buNone/>
              <a:defRPr sz="1300">
                <a:solidFill>
                  <a:schemeClr val="tx1"/>
                </a:solidFill>
              </a:defRPr>
            </a:lvl4pPr>
            <a:lvl5pPr>
              <a:buNone/>
              <a:defRPr sz="13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1218196" y="1116173"/>
            <a:ext cx="7401854" cy="5669282"/>
          </a:xfrm>
        </p:spPr>
        <p:txBody>
          <a:bodyPr/>
          <a:lstStyle>
            <a:lvl1pPr>
              <a:defRPr sz="4000">
                <a:solidFill>
                  <a:schemeClr val="tx1"/>
                </a:solidFill>
              </a:defRPr>
            </a:lvl1pPr>
            <a:lvl2pPr>
              <a:defRPr sz="3700">
                <a:solidFill>
                  <a:schemeClr val="tx1"/>
                </a:solidFill>
              </a:defRPr>
            </a:lvl2pPr>
            <a:lvl3pPr>
              <a:defRPr sz="3400">
                <a:solidFill>
                  <a:schemeClr val="tx1"/>
                </a:solidFill>
              </a:defRPr>
            </a:lvl3pPr>
            <a:lvl4pPr>
              <a:defRPr sz="2900">
                <a:solidFill>
                  <a:schemeClr val="tx1"/>
                </a:solidFill>
              </a:defRPr>
            </a:lvl4pPr>
            <a:lvl5pPr>
              <a:defRPr sz="29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7C9B81F-C347-4BEF-BFDF-29C42F48304A}" type="datetimeFigureOut">
              <a:rPr lang="en-US" smtClean="0"/>
              <a:pPr/>
              <a:t>12/16/2025</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487681" y="395021"/>
            <a:ext cx="13651288" cy="7436183"/>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11" name="Round Single Corner Rectangle 10"/>
          <p:cNvSpPr/>
          <p:nvPr/>
        </p:nvSpPr>
        <p:spPr>
          <a:xfrm>
            <a:off x="10241281" y="520994"/>
            <a:ext cx="3719368" cy="521208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2" name="Title 1"/>
          <p:cNvSpPr>
            <a:spLocks noGrp="1"/>
          </p:cNvSpPr>
          <p:nvPr>
            <p:ph type="title"/>
          </p:nvPr>
        </p:nvSpPr>
        <p:spPr>
          <a:xfrm>
            <a:off x="731520" y="6014467"/>
            <a:ext cx="13167360" cy="1261872"/>
          </a:xfrm>
        </p:spPr>
        <p:txBody>
          <a:bodyPr anchor="t"/>
          <a:lstStyle>
            <a:lvl1pPr algn="l">
              <a:buNone/>
              <a:defRPr sz="51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10340339" y="640080"/>
            <a:ext cx="3584448" cy="5053776"/>
          </a:xfrm>
        </p:spPr>
        <p:txBody>
          <a:bodyPr lIns="130622"/>
          <a:lstStyle>
            <a:lvl1pPr marL="65311" indent="0" algn="l">
              <a:spcBef>
                <a:spcPts val="0"/>
              </a:spcBef>
              <a:buNone/>
              <a:defRPr sz="2000">
                <a:solidFill>
                  <a:srgbClr val="FFFFFF"/>
                </a:solidFill>
              </a:defRPr>
            </a:lvl1pPr>
            <a:lvl2pPr>
              <a:defRPr sz="1700">
                <a:solidFill>
                  <a:srgbClr val="FFFFFF"/>
                </a:solidFill>
              </a:defRPr>
            </a:lvl2pPr>
            <a:lvl3pPr>
              <a:defRPr sz="1400">
                <a:solidFill>
                  <a:srgbClr val="FFFFFF"/>
                </a:solidFill>
              </a:defRPr>
            </a:lvl3pPr>
            <a:lvl4pPr>
              <a:defRPr sz="1300">
                <a:solidFill>
                  <a:srgbClr val="FFFFFF"/>
                </a:solidFill>
              </a:defRPr>
            </a:lvl4pPr>
            <a:lvl5pPr>
              <a:defRPr sz="13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7C9B81F-C347-4BEF-BFDF-29C42F48304A}" type="datetimeFigureOut">
              <a:rPr lang="en-US" smtClean="0"/>
              <a:pPr/>
              <a:t>12/16/2025</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fld id="{042AED99-7FB4-404E-8A97-64753DCE42EC}" type="slidenum">
              <a:rPr kumimoji="0" lang="en-US" smtClean="0"/>
              <a:pPr/>
              <a:t>‹#›</a:t>
            </a:fld>
            <a:endParaRPr kumimoji="0" lang="en-US"/>
          </a:p>
        </p:txBody>
      </p:sp>
      <p:sp>
        <p:nvSpPr>
          <p:cNvPr id="3" name="Picture Placeholder 2"/>
          <p:cNvSpPr>
            <a:spLocks noGrp="1"/>
          </p:cNvSpPr>
          <p:nvPr>
            <p:ph type="pic" idx="1"/>
          </p:nvPr>
        </p:nvSpPr>
        <p:spPr>
          <a:xfrm>
            <a:off x="674368" y="522922"/>
            <a:ext cx="9480499" cy="5212080"/>
          </a:xfrm>
          <a:prstGeom prst="snipRoundRect">
            <a:avLst>
              <a:gd name="adj1" fmla="val 1040"/>
              <a:gd name="adj2" fmla="val 0"/>
            </a:avLst>
          </a:prstGeom>
          <a:solidFill>
            <a:schemeClr val="bg2">
              <a:shade val="10000"/>
            </a:schemeClr>
          </a:solidFill>
        </p:spPr>
        <p:txBody>
          <a:bodyPr/>
          <a:lstStyle>
            <a:lvl1pPr marL="0" indent="0">
              <a:buNone/>
              <a:defRPr sz="4600"/>
            </a:lvl1pPr>
            <a:extLst/>
          </a:lstStyle>
          <a:p>
            <a:r>
              <a:rPr kumimoji="0" lang="en-US" smtClean="0"/>
              <a:t>Click icon to add picture</a:t>
            </a:r>
            <a:endParaRPr kumimoji="0" lang="en-US"/>
          </a:p>
        </p:txBody>
      </p:sp>
    </p:spTree>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04672" y="5980176"/>
            <a:ext cx="13094208" cy="1261872"/>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804672" y="636423"/>
            <a:ext cx="13094208" cy="502554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640085"/>
            <a:ext cx="3169920" cy="630935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853440" y="640083"/>
            <a:ext cx="9509760" cy="630936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4"/>
            <a:ext cx="12435840" cy="1764030"/>
          </a:xfrm>
        </p:spPr>
        <p:txBody>
          <a:bodyPr/>
          <a:lstStyle/>
          <a:p>
            <a:r>
              <a:rPr lang="en-US" smtClean="0"/>
              <a:t>Click to edit Master title style</a:t>
            </a:r>
            <a:endParaRPr lang="en-US"/>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652847" indent="0" algn="ctr">
              <a:buNone/>
              <a:defRPr>
                <a:solidFill>
                  <a:schemeClr val="tx1">
                    <a:tint val="75000"/>
                  </a:schemeClr>
                </a:solidFill>
              </a:defRPr>
            </a:lvl2pPr>
            <a:lvl3pPr marL="1305700" indent="0" algn="ctr">
              <a:buNone/>
              <a:defRPr>
                <a:solidFill>
                  <a:schemeClr val="tx1">
                    <a:tint val="75000"/>
                  </a:schemeClr>
                </a:solidFill>
              </a:defRPr>
            </a:lvl3pPr>
            <a:lvl4pPr marL="1958551" indent="0" algn="ctr">
              <a:buNone/>
              <a:defRPr>
                <a:solidFill>
                  <a:schemeClr val="tx1">
                    <a:tint val="75000"/>
                  </a:schemeClr>
                </a:solidFill>
              </a:defRPr>
            </a:lvl4pPr>
            <a:lvl5pPr marL="2611401" indent="0" algn="ctr">
              <a:buNone/>
              <a:defRPr>
                <a:solidFill>
                  <a:schemeClr val="tx1">
                    <a:tint val="75000"/>
                  </a:schemeClr>
                </a:solidFill>
              </a:defRPr>
            </a:lvl5pPr>
            <a:lvl6pPr marL="3264245" indent="0" algn="ctr">
              <a:buNone/>
              <a:defRPr>
                <a:solidFill>
                  <a:schemeClr val="tx1">
                    <a:tint val="75000"/>
                  </a:schemeClr>
                </a:solidFill>
              </a:defRPr>
            </a:lvl6pPr>
            <a:lvl7pPr marL="3917096" indent="0" algn="ctr">
              <a:buNone/>
              <a:defRPr>
                <a:solidFill>
                  <a:schemeClr val="tx1">
                    <a:tint val="75000"/>
                  </a:schemeClr>
                </a:solidFill>
              </a:defRPr>
            </a:lvl7pPr>
            <a:lvl8pPr marL="4569943" indent="0" algn="ctr">
              <a:buNone/>
              <a:defRPr>
                <a:solidFill>
                  <a:schemeClr val="tx1">
                    <a:tint val="75000"/>
                  </a:schemeClr>
                </a:solidFill>
              </a:defRPr>
            </a:lvl8pPr>
            <a:lvl9pPr marL="522279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4"/>
            <a:ext cx="12435840" cy="1634490"/>
          </a:xfrm>
        </p:spPr>
        <p:txBody>
          <a:bodyPr anchor="t"/>
          <a:lstStyle>
            <a:lvl1pPr algn="l">
              <a:defRPr sz="5700" b="1" cap="all"/>
            </a:lvl1pPr>
          </a:lstStyle>
          <a:p>
            <a:r>
              <a:rPr lang="en-US" smtClean="0"/>
              <a:t>Click to edit Master title style</a:t>
            </a:r>
            <a:endParaRPr lang="en-US"/>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900">
                <a:solidFill>
                  <a:schemeClr val="tx1">
                    <a:tint val="75000"/>
                  </a:schemeClr>
                </a:solidFill>
              </a:defRPr>
            </a:lvl1pPr>
            <a:lvl2pPr marL="652847" indent="0">
              <a:buNone/>
              <a:defRPr sz="2600">
                <a:solidFill>
                  <a:schemeClr val="tx1">
                    <a:tint val="75000"/>
                  </a:schemeClr>
                </a:solidFill>
              </a:defRPr>
            </a:lvl2pPr>
            <a:lvl3pPr marL="1305700" indent="0">
              <a:buNone/>
              <a:defRPr sz="2300">
                <a:solidFill>
                  <a:schemeClr val="tx1">
                    <a:tint val="75000"/>
                  </a:schemeClr>
                </a:solidFill>
              </a:defRPr>
            </a:lvl3pPr>
            <a:lvl4pPr marL="1958551" indent="0">
              <a:buNone/>
              <a:defRPr sz="2000">
                <a:solidFill>
                  <a:schemeClr val="tx1">
                    <a:tint val="75000"/>
                  </a:schemeClr>
                </a:solidFill>
              </a:defRPr>
            </a:lvl4pPr>
            <a:lvl5pPr marL="2611401" indent="0">
              <a:buNone/>
              <a:defRPr sz="2000">
                <a:solidFill>
                  <a:schemeClr val="tx1">
                    <a:tint val="75000"/>
                  </a:schemeClr>
                </a:solidFill>
              </a:defRPr>
            </a:lvl5pPr>
            <a:lvl6pPr marL="3264245" indent="0">
              <a:buNone/>
              <a:defRPr sz="2000">
                <a:solidFill>
                  <a:schemeClr val="tx1">
                    <a:tint val="75000"/>
                  </a:schemeClr>
                </a:solidFill>
              </a:defRPr>
            </a:lvl6pPr>
            <a:lvl7pPr marL="3917096" indent="0">
              <a:buNone/>
              <a:defRPr sz="2000">
                <a:solidFill>
                  <a:schemeClr val="tx1">
                    <a:tint val="75000"/>
                  </a:schemeClr>
                </a:solidFill>
              </a:defRPr>
            </a:lvl7pPr>
            <a:lvl8pPr marL="4569943" indent="0">
              <a:buNone/>
              <a:defRPr sz="2000">
                <a:solidFill>
                  <a:schemeClr val="tx1">
                    <a:tint val="75000"/>
                  </a:schemeClr>
                </a:solidFill>
              </a:defRPr>
            </a:lvl8pPr>
            <a:lvl9pPr marL="5222795" indent="0">
              <a:buNone/>
              <a:defRPr sz="2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70941" y="2305050"/>
            <a:ext cx="10411459"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826254" y="2305050"/>
            <a:ext cx="10411461"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0" y="617222"/>
            <a:ext cx="4389120" cy="1394460"/>
          </a:xfrm>
        </p:spPr>
        <p:txBody>
          <a:bodyPr lIns="0" anchor="b">
            <a:noAutofit/>
          </a:bodyPr>
          <a:lstStyle>
            <a:lvl1pPr algn="l" rtl="0">
              <a:spcBef>
                <a:spcPct val="0"/>
              </a:spcBef>
              <a:buNone/>
              <a:defRPr sz="37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1097280" y="2011680"/>
            <a:ext cx="4389120" cy="5486400"/>
          </a:xfrm>
        </p:spPr>
        <p:txBody>
          <a:bodyPr lIns="26122" rIns="26122"/>
          <a:lstStyle>
            <a:lvl1pPr marL="0" indent="0" algn="l">
              <a:buNone/>
              <a:defRPr sz="2000"/>
            </a:lvl1pPr>
            <a:lvl2pPr indent="0" algn="l">
              <a:buNone/>
              <a:defRPr sz="1700"/>
            </a:lvl2pPr>
            <a:lvl3pPr indent="0" algn="l">
              <a:buNone/>
              <a:defRPr sz="1400"/>
            </a:lvl3pPr>
            <a:lvl4pPr indent="0" algn="l">
              <a:buNone/>
              <a:defRPr sz="1300"/>
            </a:lvl4pPr>
            <a:lvl5pPr indent="0" algn="l">
              <a:buNone/>
              <a:defRPr sz="13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5720080" y="2011680"/>
            <a:ext cx="8178800" cy="5486400"/>
          </a:xfrm>
        </p:spPr>
        <p:txBody>
          <a:bodyPr tIns="0"/>
          <a:lstStyle>
            <a:lvl1pPr>
              <a:defRPr sz="4000"/>
            </a:lvl1pPr>
            <a:lvl2pPr>
              <a:defRPr sz="3700"/>
            </a:lvl2pPr>
            <a:lvl3pPr>
              <a:defRPr sz="3400"/>
            </a:lvl3pPr>
            <a:lvl4pPr>
              <a:defRPr sz="2900"/>
            </a:lvl4pPr>
            <a:lvl5pPr>
              <a:defRPr sz="2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31520" y="1842136"/>
            <a:ext cx="6464301" cy="767714"/>
          </a:xfrm>
        </p:spPr>
        <p:txBody>
          <a:bodyPr anchor="b"/>
          <a:lstStyle>
            <a:lvl1pPr marL="0" indent="0">
              <a:buNone/>
              <a:defRPr sz="3400" b="1"/>
            </a:lvl1pPr>
            <a:lvl2pPr marL="652847" indent="0">
              <a:buNone/>
              <a:defRPr sz="2900" b="1"/>
            </a:lvl2pPr>
            <a:lvl3pPr marL="1305700" indent="0">
              <a:buNone/>
              <a:defRPr sz="2600" b="1"/>
            </a:lvl3pPr>
            <a:lvl4pPr marL="1958551" indent="0">
              <a:buNone/>
              <a:defRPr sz="2300" b="1"/>
            </a:lvl4pPr>
            <a:lvl5pPr marL="2611401" indent="0">
              <a:buNone/>
              <a:defRPr sz="2300" b="1"/>
            </a:lvl5pPr>
            <a:lvl6pPr marL="3264245" indent="0">
              <a:buNone/>
              <a:defRPr sz="2300" b="1"/>
            </a:lvl6pPr>
            <a:lvl7pPr marL="3917096" indent="0">
              <a:buNone/>
              <a:defRPr sz="2300" b="1"/>
            </a:lvl7pPr>
            <a:lvl8pPr marL="4569943" indent="0">
              <a:buNone/>
              <a:defRPr sz="2300" b="1"/>
            </a:lvl8pPr>
            <a:lvl9pPr marL="5222795"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32042" y="1842136"/>
            <a:ext cx="6466840" cy="767714"/>
          </a:xfrm>
        </p:spPr>
        <p:txBody>
          <a:bodyPr anchor="b"/>
          <a:lstStyle>
            <a:lvl1pPr marL="0" indent="0">
              <a:buNone/>
              <a:defRPr sz="3400" b="1"/>
            </a:lvl1pPr>
            <a:lvl2pPr marL="652847" indent="0">
              <a:buNone/>
              <a:defRPr sz="2900" b="1"/>
            </a:lvl2pPr>
            <a:lvl3pPr marL="1305700" indent="0">
              <a:buNone/>
              <a:defRPr sz="2600" b="1"/>
            </a:lvl3pPr>
            <a:lvl4pPr marL="1958551" indent="0">
              <a:buNone/>
              <a:defRPr sz="2300" b="1"/>
            </a:lvl4pPr>
            <a:lvl5pPr marL="2611401" indent="0">
              <a:buNone/>
              <a:defRPr sz="2300" b="1"/>
            </a:lvl5pPr>
            <a:lvl6pPr marL="3264245" indent="0">
              <a:buNone/>
              <a:defRPr sz="2300" b="1"/>
            </a:lvl6pPr>
            <a:lvl7pPr marL="3917096" indent="0">
              <a:buNone/>
              <a:defRPr sz="2300" b="1"/>
            </a:lvl7pPr>
            <a:lvl8pPr marL="4569943" indent="0">
              <a:buNone/>
              <a:defRPr sz="2300" b="1"/>
            </a:lvl8pPr>
            <a:lvl9pPr marL="5222795"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7432042" y="2609850"/>
            <a:ext cx="6466840"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8" name="Footer Placeholder 7"/>
          <p:cNvSpPr>
            <a:spLocks noGrp="1"/>
          </p:cNvSpPr>
          <p:nvPr>
            <p:ph type="ftr" sz="quarter" idx="11"/>
          </p:nvPr>
        </p:nvSpPr>
        <p:spPr/>
        <p:txBody>
          <a:bodyPr/>
          <a:lstStyle/>
          <a:p>
            <a:endParaRPr kumimoji="0" lang="en-US" dirty="0"/>
          </a:p>
        </p:txBody>
      </p:sp>
      <p:sp>
        <p:nvSpPr>
          <p:cNvPr id="9" name="Slide Number Placeholder 8"/>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34" y="327660"/>
            <a:ext cx="4813301" cy="1394460"/>
          </a:xfrm>
        </p:spPr>
        <p:txBody>
          <a:bodyPr anchor="b"/>
          <a:lstStyle>
            <a:lvl1pPr algn="l">
              <a:defRPr sz="2900" b="1"/>
            </a:lvl1pPr>
          </a:lstStyle>
          <a:p>
            <a:r>
              <a:rPr lang="en-US" smtClean="0"/>
              <a:t>Click to edit Master title style</a:t>
            </a:r>
            <a:endParaRPr lang="en-US"/>
          </a:p>
        </p:txBody>
      </p:sp>
      <p:sp>
        <p:nvSpPr>
          <p:cNvPr id="3" name="Content Placeholder 2"/>
          <p:cNvSpPr>
            <a:spLocks noGrp="1"/>
          </p:cNvSpPr>
          <p:nvPr>
            <p:ph idx="1"/>
          </p:nvPr>
        </p:nvSpPr>
        <p:spPr>
          <a:xfrm>
            <a:off x="5720080" y="327660"/>
            <a:ext cx="8178800" cy="7023736"/>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31534" y="1722120"/>
            <a:ext cx="4813301" cy="5629276"/>
          </a:xfrm>
        </p:spPr>
        <p:txBody>
          <a:bodyPr/>
          <a:lstStyle>
            <a:lvl1pPr marL="0" indent="0">
              <a:buNone/>
              <a:defRPr sz="2000"/>
            </a:lvl1pPr>
            <a:lvl2pPr marL="652847" indent="0">
              <a:buNone/>
              <a:defRPr sz="1700"/>
            </a:lvl2pPr>
            <a:lvl3pPr marL="1305700" indent="0">
              <a:buNone/>
              <a:defRPr sz="1400"/>
            </a:lvl3pPr>
            <a:lvl4pPr marL="1958551" indent="0">
              <a:buNone/>
              <a:defRPr sz="1300"/>
            </a:lvl4pPr>
            <a:lvl5pPr marL="2611401" indent="0">
              <a:buNone/>
              <a:defRPr sz="1300"/>
            </a:lvl5pPr>
            <a:lvl6pPr marL="3264245" indent="0">
              <a:buNone/>
              <a:defRPr sz="1300"/>
            </a:lvl6pPr>
            <a:lvl7pPr marL="3917096" indent="0">
              <a:buNone/>
              <a:defRPr sz="1300"/>
            </a:lvl7pPr>
            <a:lvl8pPr marL="4569943" indent="0">
              <a:buNone/>
              <a:defRPr sz="1300"/>
            </a:lvl8pPr>
            <a:lvl9pPr marL="5222795"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900" b="1"/>
            </a:lvl1pPr>
          </a:lstStyle>
          <a:p>
            <a:r>
              <a:rPr lang="en-US" smtClean="0"/>
              <a:t>Click to edit Master title style</a:t>
            </a:r>
            <a:endParaRPr lang="en-US"/>
          </a:p>
        </p:txBody>
      </p:sp>
      <p:sp>
        <p:nvSpPr>
          <p:cNvPr id="3" name="Picture Placeholder 2"/>
          <p:cNvSpPr>
            <a:spLocks noGrp="1"/>
          </p:cNvSpPr>
          <p:nvPr>
            <p:ph type="pic" idx="1"/>
          </p:nvPr>
        </p:nvSpPr>
        <p:spPr>
          <a:xfrm>
            <a:off x="2867661" y="735330"/>
            <a:ext cx="8778240" cy="4937760"/>
          </a:xfrm>
        </p:spPr>
        <p:txBody>
          <a:bodyPr/>
          <a:lstStyle>
            <a:lvl1pPr marL="0" indent="0">
              <a:buNone/>
              <a:defRPr sz="4600"/>
            </a:lvl1pPr>
            <a:lvl2pPr marL="652847" indent="0">
              <a:buNone/>
              <a:defRPr sz="4000"/>
            </a:lvl2pPr>
            <a:lvl3pPr marL="1305700" indent="0">
              <a:buNone/>
              <a:defRPr sz="3400"/>
            </a:lvl3pPr>
            <a:lvl4pPr marL="1958551" indent="0">
              <a:buNone/>
              <a:defRPr sz="2900"/>
            </a:lvl4pPr>
            <a:lvl5pPr marL="2611401" indent="0">
              <a:buNone/>
              <a:defRPr sz="2900"/>
            </a:lvl5pPr>
            <a:lvl6pPr marL="3264245" indent="0">
              <a:buNone/>
              <a:defRPr sz="2900"/>
            </a:lvl6pPr>
            <a:lvl7pPr marL="3917096" indent="0">
              <a:buNone/>
              <a:defRPr sz="2900"/>
            </a:lvl7pPr>
            <a:lvl8pPr marL="4569943" indent="0">
              <a:buNone/>
              <a:defRPr sz="2900"/>
            </a:lvl8pPr>
            <a:lvl9pPr marL="5222795" indent="0">
              <a:buNone/>
              <a:defRPr sz="29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2000"/>
            </a:lvl1pPr>
            <a:lvl2pPr marL="652847" indent="0">
              <a:buNone/>
              <a:defRPr sz="1700"/>
            </a:lvl2pPr>
            <a:lvl3pPr marL="1305700" indent="0">
              <a:buNone/>
              <a:defRPr sz="1400"/>
            </a:lvl3pPr>
            <a:lvl4pPr marL="1958551" indent="0">
              <a:buNone/>
              <a:defRPr sz="1300"/>
            </a:lvl4pPr>
            <a:lvl5pPr marL="2611401" indent="0">
              <a:buNone/>
              <a:defRPr sz="1300"/>
            </a:lvl5pPr>
            <a:lvl6pPr marL="3264245" indent="0">
              <a:buNone/>
              <a:defRPr sz="1300"/>
            </a:lvl6pPr>
            <a:lvl7pPr marL="3917096" indent="0">
              <a:buNone/>
              <a:defRPr sz="1300"/>
            </a:lvl7pPr>
            <a:lvl8pPr marL="4569943" indent="0">
              <a:buNone/>
              <a:defRPr sz="1300"/>
            </a:lvl8pPr>
            <a:lvl9pPr marL="5222795"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972280" y="396240"/>
            <a:ext cx="5265421" cy="842581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70955" y="396240"/>
            <a:ext cx="15557499" cy="842581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5065205" y="1329692"/>
            <a:ext cx="8412480" cy="493776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130609" tIns="65305" rIns="130609" bIns="65305" rtlCol="0" anchor="ctr"/>
          <a:lstStyle/>
          <a:p>
            <a:pPr algn="ctr" eaLnBrk="1" latinLnBrk="0" hangingPunct="1"/>
            <a:endParaRPr kumimoji="0" lang="en-US"/>
          </a:p>
        </p:txBody>
      </p:sp>
      <p:sp>
        <p:nvSpPr>
          <p:cNvPr id="12" name="Right Triangle 11"/>
          <p:cNvSpPr/>
          <p:nvPr/>
        </p:nvSpPr>
        <p:spPr>
          <a:xfrm rot="420000" flipV="1">
            <a:off x="12806614" y="6431723"/>
            <a:ext cx="248717" cy="18653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130609" tIns="65305" rIns="130609" bIns="65305" rtlCol="0" anchor="ctr"/>
          <a:lstStyle/>
          <a:p>
            <a:pPr algn="ctr" eaLnBrk="1" latinLnBrk="0" hangingPunct="1"/>
            <a:endParaRPr kumimoji="0" lang="en-US"/>
          </a:p>
        </p:txBody>
      </p:sp>
      <p:sp>
        <p:nvSpPr>
          <p:cNvPr id="2" name="Title 1"/>
          <p:cNvSpPr>
            <a:spLocks noGrp="1"/>
          </p:cNvSpPr>
          <p:nvPr>
            <p:ph type="title"/>
          </p:nvPr>
        </p:nvSpPr>
        <p:spPr>
          <a:xfrm>
            <a:off x="975360" y="1412398"/>
            <a:ext cx="3540557" cy="1899145"/>
          </a:xfrm>
        </p:spPr>
        <p:txBody>
          <a:bodyPr vert="horz" lIns="65305" tIns="65305" rIns="65305" bIns="65305" anchor="b"/>
          <a:lstStyle>
            <a:lvl1pPr algn="l">
              <a:buNone/>
              <a:defRPr sz="29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975360" y="3394542"/>
            <a:ext cx="3535680" cy="2615184"/>
          </a:xfrm>
        </p:spPr>
        <p:txBody>
          <a:bodyPr lIns="91427" rIns="65305" bIns="65305" anchor="t"/>
          <a:lstStyle>
            <a:lvl1pPr marL="0" indent="0" algn="l">
              <a:spcBef>
                <a:spcPts val="357"/>
              </a:spcBef>
              <a:buFontTx/>
              <a:buNone/>
              <a:defRPr sz="1900"/>
            </a:lvl1pPr>
            <a:lvl2pPr>
              <a:defRPr sz="1700"/>
            </a:lvl2pPr>
            <a:lvl3pPr>
              <a:defRPr sz="1400"/>
            </a:lvl3pPr>
            <a:lvl4pPr>
              <a:defRPr sz="1300"/>
            </a:lvl4pPr>
            <a:lvl5pPr>
              <a:defRPr sz="13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47C9B81F-C347-4BEF-BFDF-29C42F48304A}"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a:xfrm>
            <a:off x="12923520" y="7627623"/>
            <a:ext cx="975360" cy="438150"/>
          </a:xfrm>
        </p:spPr>
        <p:txBody>
          <a:bodyPr/>
          <a:lstStyle/>
          <a:p>
            <a:fld id="{042AED99-7FB4-404E-8A97-64753DCE42EC}" type="slidenum">
              <a:rPr kumimoji="0" lang="en-US" smtClean="0"/>
              <a:pPr/>
              <a:t>‹#›</a:t>
            </a:fld>
            <a:endParaRPr kumimoji="0" lang="en-US"/>
          </a:p>
        </p:txBody>
      </p:sp>
      <p:sp>
        <p:nvSpPr>
          <p:cNvPr id="3" name="Picture Placeholder 2"/>
          <p:cNvSpPr>
            <a:spLocks noGrp="1"/>
          </p:cNvSpPr>
          <p:nvPr>
            <p:ph type="pic" idx="1"/>
          </p:nvPr>
        </p:nvSpPr>
        <p:spPr>
          <a:xfrm rot="420000">
            <a:off x="5577269" y="1439420"/>
            <a:ext cx="7388352" cy="4718304"/>
          </a:xfrm>
          <a:prstGeom prst="rect">
            <a:avLst/>
          </a:prstGeom>
          <a:solidFill>
            <a:schemeClr val="bg2"/>
          </a:solidFill>
          <a:ln w="3000" cap="rnd">
            <a:solidFill>
              <a:srgbClr val="C0C0C0"/>
            </a:solidFill>
            <a:round/>
          </a:ln>
          <a:effectLst/>
        </p:spPr>
        <p:txBody>
          <a:bodyPr/>
          <a:lstStyle>
            <a:lvl1pPr marL="0" indent="0">
              <a:buNone/>
              <a:defRPr sz="4600"/>
            </a:lvl1pPr>
          </a:lstStyle>
          <a:p>
            <a:r>
              <a:rPr kumimoji="0" lang="en-US"/>
              <a:t>Click icon to add picture</a:t>
            </a:r>
            <a:endParaRPr kumimoji="0" lang="en-US" dirty="0"/>
          </a:p>
        </p:txBody>
      </p:sp>
      <p:sp>
        <p:nvSpPr>
          <p:cNvPr id="10" name="Freeform 9"/>
          <p:cNvSpPr>
            <a:spLocks/>
          </p:cNvSpPr>
          <p:nvPr/>
        </p:nvSpPr>
        <p:spPr bwMode="auto">
          <a:xfrm flipV="1">
            <a:off x="-15240" y="6979920"/>
            <a:ext cx="14660880" cy="124968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30609" tIns="65305" rIns="130609" bIns="65305"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reeform 10"/>
          <p:cNvSpPr>
            <a:spLocks/>
          </p:cNvSpPr>
          <p:nvPr/>
        </p:nvSpPr>
        <p:spPr bwMode="auto">
          <a:xfrm flipV="1">
            <a:off x="7010400" y="7463793"/>
            <a:ext cx="7620000" cy="76581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30609" tIns="65305" rIns="130609" bIns="65305"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theme" Target="../theme/theme7.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5240" y="-8573"/>
            <a:ext cx="14660880" cy="124968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30609" tIns="65305" rIns="130609" bIns="65305"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7010400" y="-8571"/>
            <a:ext cx="7620000" cy="76581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30609" tIns="65305" rIns="130609" bIns="65305" anchor="t" compatLnSpc="1"/>
          <a:lstStyle/>
          <a:p>
            <a:pPr marL="0" algn="l" rtl="0" eaLnBrk="1" latinLnBrk="0" hangingPunct="1"/>
            <a:endParaRPr kumimoji="0" lang="en-US" dirty="0">
              <a:solidFill>
                <a:schemeClr val="tx1"/>
              </a:solidFill>
              <a:latin typeface="+mn-lt"/>
              <a:ea typeface="+mn-ea"/>
              <a:cs typeface="+mn-cs"/>
            </a:endParaRPr>
          </a:p>
        </p:txBody>
      </p:sp>
      <p:sp>
        <p:nvSpPr>
          <p:cNvPr id="9" name="Title Placeholder 8"/>
          <p:cNvSpPr>
            <a:spLocks noGrp="1"/>
          </p:cNvSpPr>
          <p:nvPr>
            <p:ph type="title"/>
          </p:nvPr>
        </p:nvSpPr>
        <p:spPr>
          <a:xfrm>
            <a:off x="731520" y="844906"/>
            <a:ext cx="13167360" cy="1371600"/>
          </a:xfrm>
          <a:prstGeom prst="rect">
            <a:avLst/>
          </a:prstGeom>
        </p:spPr>
        <p:txBody>
          <a:bodyPr vert="horz" lIns="0" tIns="65305" rIns="0" bIns="0" anchor="b">
            <a:normAutofit/>
          </a:bodyPr>
          <a:lstStyle/>
          <a:p>
            <a:r>
              <a:rPr kumimoji="0" lang="en-US"/>
              <a:t>Click to edit Master title style</a:t>
            </a:r>
          </a:p>
        </p:txBody>
      </p:sp>
      <p:sp>
        <p:nvSpPr>
          <p:cNvPr id="30" name="Text Placeholder 29"/>
          <p:cNvSpPr>
            <a:spLocks noGrp="1"/>
          </p:cNvSpPr>
          <p:nvPr>
            <p:ph type="body" idx="1"/>
          </p:nvPr>
        </p:nvSpPr>
        <p:spPr>
          <a:xfrm>
            <a:off x="731520" y="2322576"/>
            <a:ext cx="13167360" cy="5266944"/>
          </a:xfrm>
          <a:prstGeom prst="rect">
            <a:avLst/>
          </a:prstGeom>
        </p:spPr>
        <p:txBody>
          <a:bodyPr vert="horz" lIns="130609" tIns="65305" rIns="130609" bIns="65305">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731520" y="7627623"/>
            <a:ext cx="3413760" cy="438150"/>
          </a:xfrm>
          <a:prstGeom prst="rect">
            <a:avLst/>
          </a:prstGeom>
        </p:spPr>
        <p:txBody>
          <a:bodyPr vert="horz" lIns="0" tIns="0" rIns="0" bIns="0" anchor="b"/>
          <a:lstStyle>
            <a:lvl1pPr algn="l" eaLnBrk="1" latinLnBrk="0" hangingPunct="1">
              <a:defRPr kumimoji="0" sz="1700">
                <a:solidFill>
                  <a:schemeClr val="tx2">
                    <a:shade val="90000"/>
                  </a:schemeClr>
                </a:solidFill>
              </a:defRPr>
            </a:lvl1pPr>
          </a:lstStyle>
          <a:p>
            <a:fld id="{47C9B81F-C347-4BEF-BFDF-29C42F48304A}" type="datetimeFigureOut">
              <a:rPr lang="en-US" smtClean="0"/>
              <a:pPr/>
              <a:t>12/16/2025</a:t>
            </a:fld>
            <a:endParaRPr lang="en-US" dirty="0">
              <a:solidFill>
                <a:schemeClr val="tx2">
                  <a:shade val="90000"/>
                </a:schemeClr>
              </a:solidFill>
            </a:endParaRPr>
          </a:p>
        </p:txBody>
      </p:sp>
      <p:sp>
        <p:nvSpPr>
          <p:cNvPr id="22" name="Footer Placeholder 21"/>
          <p:cNvSpPr>
            <a:spLocks noGrp="1"/>
          </p:cNvSpPr>
          <p:nvPr>
            <p:ph type="ftr" sz="quarter" idx="3"/>
          </p:nvPr>
        </p:nvSpPr>
        <p:spPr>
          <a:xfrm>
            <a:off x="4267200" y="7627623"/>
            <a:ext cx="5364480" cy="438150"/>
          </a:xfrm>
          <a:prstGeom prst="rect">
            <a:avLst/>
          </a:prstGeom>
        </p:spPr>
        <p:txBody>
          <a:bodyPr vert="horz" lIns="0" tIns="0" rIns="0" bIns="0" anchor="b"/>
          <a:lstStyle>
            <a:lvl1pPr algn="l" eaLnBrk="1" latinLnBrk="0" hangingPunct="1">
              <a:defRPr kumimoji="0" sz="1700">
                <a:solidFill>
                  <a:schemeClr val="tx2">
                    <a:shade val="90000"/>
                  </a:schemeClr>
                </a:solidFill>
              </a:defRPr>
            </a:lvl1pPr>
          </a:lstStyle>
          <a:p>
            <a:pPr algn="l" eaLnBrk="1" latinLnBrk="0" hangingPunct="1"/>
            <a:endParaRPr kumimoji="0" lang="en-US" dirty="0">
              <a:solidFill>
                <a:schemeClr val="tx2">
                  <a:shade val="90000"/>
                </a:schemeClr>
              </a:solidFill>
            </a:endParaRPr>
          </a:p>
        </p:txBody>
      </p:sp>
      <p:sp>
        <p:nvSpPr>
          <p:cNvPr id="18" name="Slide Number Placeholder 17"/>
          <p:cNvSpPr>
            <a:spLocks noGrp="1"/>
          </p:cNvSpPr>
          <p:nvPr>
            <p:ph type="sldNum" sz="quarter" idx="4"/>
          </p:nvPr>
        </p:nvSpPr>
        <p:spPr>
          <a:xfrm>
            <a:off x="12679680" y="7627623"/>
            <a:ext cx="1219200" cy="438150"/>
          </a:xfrm>
          <a:prstGeom prst="rect">
            <a:avLst/>
          </a:prstGeom>
        </p:spPr>
        <p:txBody>
          <a:bodyPr vert="horz" lIns="0" tIns="0" rIns="0" bIns="0" anchor="b"/>
          <a:lstStyle>
            <a:lvl1pPr algn="r" eaLnBrk="1" latinLnBrk="0" hangingPunct="1">
              <a:defRPr kumimoji="0" sz="1700">
                <a:solidFill>
                  <a:schemeClr val="tx2">
                    <a:shade val="90000"/>
                  </a:schemeClr>
                </a:solidFill>
              </a:defRPr>
            </a:lvl1pPr>
          </a:lstStyle>
          <a:p>
            <a:fld id="{042AED99-7FB4-404E-8A97-64753DCE42EC}" type="slidenum">
              <a:rPr kumimoji="0" lang="en-US" smtClean="0"/>
              <a:pPr/>
              <a:t>‹#›</a:t>
            </a:fld>
            <a:endParaRPr kumimoji="0" lang="en-US" dirty="0">
              <a:solidFill>
                <a:schemeClr val="tx2">
                  <a:shade val="90000"/>
                </a:schemeClr>
              </a:solidFill>
            </a:endParaRPr>
          </a:p>
        </p:txBody>
      </p:sp>
      <p:grpSp>
        <p:nvGrpSpPr>
          <p:cNvPr id="2" name="Group 1"/>
          <p:cNvGrpSpPr/>
          <p:nvPr/>
        </p:nvGrpSpPr>
        <p:grpSpPr>
          <a:xfrm>
            <a:off x="-30427" y="242892"/>
            <a:ext cx="14688877" cy="779069"/>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hf sldNum="0" hdr="0" ftr="0" dt="0"/>
  <p:txStyles>
    <p:titleStyle>
      <a:lvl1pPr algn="l" rtl="0" eaLnBrk="1" latinLnBrk="0" hangingPunct="1">
        <a:spcBef>
          <a:spcPct val="0"/>
        </a:spcBef>
        <a:buNone/>
        <a:defRPr kumimoji="0" sz="7100" b="0" kern="1200">
          <a:ln>
            <a:noFill/>
          </a:ln>
          <a:solidFill>
            <a:schemeClr val="tx2"/>
          </a:solidFill>
          <a:effectLst/>
          <a:latin typeface="+mj-lt"/>
          <a:ea typeface="+mj-ea"/>
          <a:cs typeface="+mj-cs"/>
        </a:defRPr>
      </a:lvl1pPr>
    </p:titleStyle>
    <p:bodyStyle>
      <a:lvl1pPr marL="391826" indent="-391826" algn="l" rtl="0" eaLnBrk="1" latinLnBrk="0" hangingPunct="1">
        <a:spcBef>
          <a:spcPct val="20000"/>
        </a:spcBef>
        <a:buClr>
          <a:schemeClr val="accent3"/>
        </a:buClr>
        <a:buSzPct val="95000"/>
        <a:buFont typeface="Wingdings 2"/>
        <a:buChar char=""/>
        <a:defRPr kumimoji="0" sz="3700" kern="1200">
          <a:solidFill>
            <a:schemeClr val="tx1"/>
          </a:solidFill>
          <a:latin typeface="+mn-lt"/>
          <a:ea typeface="+mn-ea"/>
          <a:cs typeface="+mn-cs"/>
        </a:defRPr>
      </a:lvl1pPr>
      <a:lvl2pPr marL="914263" indent="-352644" algn="l" rtl="0" eaLnBrk="1" latinLnBrk="0" hangingPunct="1">
        <a:spcBef>
          <a:spcPct val="20000"/>
        </a:spcBef>
        <a:buClr>
          <a:schemeClr val="accent1"/>
        </a:buClr>
        <a:buSzPct val="85000"/>
        <a:buFont typeface="Wingdings 2"/>
        <a:buChar char=""/>
        <a:defRPr kumimoji="0" sz="3400" kern="1200">
          <a:solidFill>
            <a:schemeClr val="tx1"/>
          </a:solidFill>
          <a:latin typeface="+mn-lt"/>
          <a:ea typeface="+mn-ea"/>
          <a:cs typeface="+mn-cs"/>
        </a:defRPr>
      </a:lvl2pPr>
      <a:lvl3pPr marL="1306090" indent="-352644" algn="l" rtl="0" eaLnBrk="1" latinLnBrk="0" hangingPunct="1">
        <a:spcBef>
          <a:spcPct val="20000"/>
        </a:spcBef>
        <a:buClr>
          <a:schemeClr val="accent2"/>
        </a:buClr>
        <a:buSzPct val="70000"/>
        <a:buFont typeface="Wingdings 2"/>
        <a:buChar char=""/>
        <a:defRPr kumimoji="0" sz="3000" kern="1200">
          <a:solidFill>
            <a:schemeClr val="tx1"/>
          </a:solidFill>
          <a:latin typeface="+mn-lt"/>
          <a:ea typeface="+mn-ea"/>
          <a:cs typeface="+mn-cs"/>
        </a:defRPr>
      </a:lvl3pPr>
      <a:lvl4pPr marL="1697917" indent="-300401" algn="l" rtl="0" eaLnBrk="1" latinLnBrk="0" hangingPunct="1">
        <a:spcBef>
          <a:spcPct val="20000"/>
        </a:spcBef>
        <a:buClr>
          <a:schemeClr val="accent3"/>
        </a:buClr>
        <a:buSzPct val="65000"/>
        <a:buFont typeface="Wingdings 2"/>
        <a:buChar char=""/>
        <a:defRPr kumimoji="0" sz="2900" kern="1200">
          <a:solidFill>
            <a:schemeClr val="tx1"/>
          </a:solidFill>
          <a:latin typeface="+mn-lt"/>
          <a:ea typeface="+mn-ea"/>
          <a:cs typeface="+mn-cs"/>
        </a:defRPr>
      </a:lvl4pPr>
      <a:lvl5pPr marL="2089744" indent="-300401" algn="l" rtl="0" eaLnBrk="1" latinLnBrk="0" hangingPunct="1">
        <a:spcBef>
          <a:spcPct val="20000"/>
        </a:spcBef>
        <a:buClr>
          <a:schemeClr val="accent4"/>
        </a:buClr>
        <a:buSzPct val="65000"/>
        <a:buFont typeface="Wingdings 2"/>
        <a:buChar char=""/>
        <a:defRPr kumimoji="0" sz="2900" kern="1200">
          <a:solidFill>
            <a:schemeClr val="tx1"/>
          </a:solidFill>
          <a:latin typeface="+mn-lt"/>
          <a:ea typeface="+mn-ea"/>
          <a:cs typeface="+mn-cs"/>
        </a:defRPr>
      </a:lvl5pPr>
      <a:lvl6pPr marL="2481570" indent="-300401" algn="l" rtl="0" eaLnBrk="1" latinLnBrk="0" hangingPunct="1">
        <a:spcBef>
          <a:spcPct val="20000"/>
        </a:spcBef>
        <a:buClr>
          <a:schemeClr val="accent5"/>
        </a:buClr>
        <a:buSzPct val="80000"/>
        <a:buFont typeface="Wingdings 2"/>
        <a:buChar char=""/>
        <a:defRPr kumimoji="0" sz="2600" kern="1200">
          <a:solidFill>
            <a:schemeClr val="tx1"/>
          </a:solidFill>
          <a:latin typeface="+mn-lt"/>
          <a:ea typeface="+mn-ea"/>
          <a:cs typeface="+mn-cs"/>
        </a:defRPr>
      </a:lvl6pPr>
      <a:lvl7pPr marL="2742789" indent="-261218" algn="l" rtl="0" eaLnBrk="1" latinLnBrk="0" hangingPunct="1">
        <a:spcBef>
          <a:spcPct val="20000"/>
        </a:spcBef>
        <a:buClr>
          <a:schemeClr val="accent6"/>
        </a:buClr>
        <a:buSzPct val="80000"/>
        <a:buFont typeface="Wingdings 2"/>
        <a:buChar char=""/>
        <a:defRPr kumimoji="0" sz="2300" kern="1200" baseline="0">
          <a:solidFill>
            <a:schemeClr val="tx1"/>
          </a:solidFill>
          <a:latin typeface="+mn-lt"/>
          <a:ea typeface="+mn-ea"/>
          <a:cs typeface="+mn-cs"/>
        </a:defRPr>
      </a:lvl7pPr>
      <a:lvl8pPr marL="3134615" indent="-261218" algn="l" rtl="0" eaLnBrk="1" latinLnBrk="0" hangingPunct="1">
        <a:spcBef>
          <a:spcPct val="20000"/>
        </a:spcBef>
        <a:buClr>
          <a:schemeClr val="tx2"/>
        </a:buClr>
        <a:buChar char="•"/>
        <a:defRPr kumimoji="0" sz="2300" kern="1200">
          <a:solidFill>
            <a:schemeClr val="tx1"/>
          </a:solidFill>
          <a:latin typeface="+mn-lt"/>
          <a:ea typeface="+mn-ea"/>
          <a:cs typeface="+mn-cs"/>
        </a:defRPr>
      </a:lvl8pPr>
      <a:lvl9pPr marL="3526442" indent="-261218" algn="l" rtl="0" eaLnBrk="1" latinLnBrk="0" hangingPunct="1">
        <a:spcBef>
          <a:spcPct val="20000"/>
        </a:spcBef>
        <a:buClr>
          <a:schemeClr val="tx2"/>
        </a:buClr>
        <a:buFontTx/>
        <a:buChar char="•"/>
        <a:defRPr kumimoji="0" sz="20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3044" algn="l" rtl="0" eaLnBrk="1" latinLnBrk="0" hangingPunct="1">
        <a:defRPr kumimoji="0" kern="1200">
          <a:solidFill>
            <a:schemeClr val="tx1"/>
          </a:solidFill>
          <a:latin typeface="+mn-lt"/>
          <a:ea typeface="+mn-ea"/>
          <a:cs typeface="+mn-cs"/>
        </a:defRPr>
      </a:lvl2pPr>
      <a:lvl3pPr marL="1306090" algn="l" rtl="0" eaLnBrk="1" latinLnBrk="0" hangingPunct="1">
        <a:defRPr kumimoji="0" kern="1200">
          <a:solidFill>
            <a:schemeClr val="tx1"/>
          </a:solidFill>
          <a:latin typeface="+mn-lt"/>
          <a:ea typeface="+mn-ea"/>
          <a:cs typeface="+mn-cs"/>
        </a:defRPr>
      </a:lvl3pPr>
      <a:lvl4pPr marL="1959135" algn="l" rtl="0" eaLnBrk="1" latinLnBrk="0" hangingPunct="1">
        <a:defRPr kumimoji="0" kern="1200">
          <a:solidFill>
            <a:schemeClr val="tx1"/>
          </a:solidFill>
          <a:latin typeface="+mn-lt"/>
          <a:ea typeface="+mn-ea"/>
          <a:cs typeface="+mn-cs"/>
        </a:defRPr>
      </a:lvl4pPr>
      <a:lvl5pPr marL="2612181" algn="l" rtl="0" eaLnBrk="1" latinLnBrk="0" hangingPunct="1">
        <a:defRPr kumimoji="0" kern="1200">
          <a:solidFill>
            <a:schemeClr val="tx1"/>
          </a:solidFill>
          <a:latin typeface="+mn-lt"/>
          <a:ea typeface="+mn-ea"/>
          <a:cs typeface="+mn-cs"/>
        </a:defRPr>
      </a:lvl5pPr>
      <a:lvl6pPr marL="3265225" algn="l" rtl="0" eaLnBrk="1" latinLnBrk="0" hangingPunct="1">
        <a:defRPr kumimoji="0" kern="1200">
          <a:solidFill>
            <a:schemeClr val="tx1"/>
          </a:solidFill>
          <a:latin typeface="+mn-lt"/>
          <a:ea typeface="+mn-ea"/>
          <a:cs typeface="+mn-cs"/>
        </a:defRPr>
      </a:lvl6pPr>
      <a:lvl7pPr marL="3918270" algn="l" rtl="0" eaLnBrk="1" latinLnBrk="0" hangingPunct="1">
        <a:defRPr kumimoji="0" kern="1200">
          <a:solidFill>
            <a:schemeClr val="tx1"/>
          </a:solidFill>
          <a:latin typeface="+mn-lt"/>
          <a:ea typeface="+mn-ea"/>
          <a:cs typeface="+mn-cs"/>
        </a:defRPr>
      </a:lvl7pPr>
      <a:lvl8pPr marL="4571314" algn="l" rtl="0" eaLnBrk="1" latinLnBrk="0" hangingPunct="1">
        <a:defRPr kumimoji="0" kern="1200">
          <a:solidFill>
            <a:schemeClr val="tx1"/>
          </a:solidFill>
          <a:latin typeface="+mn-lt"/>
          <a:ea typeface="+mn-ea"/>
          <a:cs typeface="+mn-cs"/>
        </a:defRPr>
      </a:lvl8pPr>
      <a:lvl9pPr marL="5224359"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130609" tIns="65305" rIns="130609" bIns="65305" rtlCol="0" anchor="ctr">
            <a:normAutofit/>
          </a:bodyPr>
          <a:lstStyle/>
          <a:p>
            <a:r>
              <a:rPr lang="en-US"/>
              <a:t>Click to edit Master title style</a:t>
            </a:r>
          </a:p>
        </p:txBody>
      </p:sp>
      <p:sp>
        <p:nvSpPr>
          <p:cNvPr id="3" name="Text Placeholder 2"/>
          <p:cNvSpPr>
            <a:spLocks noGrp="1"/>
          </p:cNvSpPr>
          <p:nvPr>
            <p:ph type="body" idx="1"/>
          </p:nvPr>
        </p:nvSpPr>
        <p:spPr>
          <a:xfrm>
            <a:off x="731520" y="1920240"/>
            <a:ext cx="13167360" cy="5431156"/>
          </a:xfrm>
          <a:prstGeom prst="rect">
            <a:avLst/>
          </a:prstGeom>
        </p:spPr>
        <p:txBody>
          <a:bodyPr vert="horz" lIns="130609" tIns="65305" rIns="130609" bIns="6530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31520" y="7627623"/>
            <a:ext cx="3413760" cy="438150"/>
          </a:xfrm>
          <a:prstGeom prst="rect">
            <a:avLst/>
          </a:prstGeom>
        </p:spPr>
        <p:txBody>
          <a:bodyPr vert="horz" lIns="130609" tIns="65305" rIns="130609" bIns="65305" rtlCol="0" anchor="ctr"/>
          <a:lstStyle>
            <a:lvl1pPr algn="l">
              <a:defRPr sz="1700">
                <a:solidFill>
                  <a:schemeClr val="tx1">
                    <a:tint val="75000"/>
                  </a:schemeClr>
                </a:solidFill>
              </a:defRPr>
            </a:lvl1pPr>
          </a:lstStyle>
          <a:p>
            <a:fld id="{47C9B81F-C347-4BEF-BFDF-29C42F48304A}" type="datetimeFigureOut">
              <a:rPr lang="en-US" smtClean="0"/>
              <a:pPr/>
              <a:t>12/16/2025</a:t>
            </a:fld>
            <a:endParaRPr lang="en-US" dirty="0">
              <a:solidFill>
                <a:schemeClr val="tx2">
                  <a:shade val="90000"/>
                </a:schemeClr>
              </a:solidFill>
            </a:endParaRPr>
          </a:p>
        </p:txBody>
      </p:sp>
      <p:sp>
        <p:nvSpPr>
          <p:cNvPr id="5" name="Footer Placeholder 4"/>
          <p:cNvSpPr>
            <a:spLocks noGrp="1"/>
          </p:cNvSpPr>
          <p:nvPr>
            <p:ph type="ftr" sz="quarter" idx="3"/>
          </p:nvPr>
        </p:nvSpPr>
        <p:spPr>
          <a:xfrm>
            <a:off x="4998720" y="7627623"/>
            <a:ext cx="4632960" cy="438150"/>
          </a:xfrm>
          <a:prstGeom prst="rect">
            <a:avLst/>
          </a:prstGeom>
        </p:spPr>
        <p:txBody>
          <a:bodyPr vert="horz" lIns="130609" tIns="65305" rIns="130609" bIns="65305" rtlCol="0" anchor="ctr"/>
          <a:lstStyle>
            <a:lvl1pPr algn="ctr">
              <a:defRPr sz="1700">
                <a:solidFill>
                  <a:schemeClr val="tx1">
                    <a:tint val="75000"/>
                  </a:schemeClr>
                </a:solidFill>
              </a:defRPr>
            </a:lvl1pPr>
          </a:lstStyle>
          <a:p>
            <a:pPr algn="l" eaLnBrk="1" latinLnBrk="0" hangingPunct="1"/>
            <a:endParaRPr kumimoji="0" lang="en-US" dirty="0">
              <a:solidFill>
                <a:schemeClr val="tx2">
                  <a:shade val="90000"/>
                </a:schemeClr>
              </a:solidFill>
            </a:endParaRPr>
          </a:p>
        </p:txBody>
      </p:sp>
      <p:sp>
        <p:nvSpPr>
          <p:cNvPr id="6" name="Slide Number Placeholder 5"/>
          <p:cNvSpPr>
            <a:spLocks noGrp="1"/>
          </p:cNvSpPr>
          <p:nvPr>
            <p:ph type="sldNum" sz="quarter" idx="4"/>
          </p:nvPr>
        </p:nvSpPr>
        <p:spPr>
          <a:xfrm>
            <a:off x="10485120" y="7627623"/>
            <a:ext cx="3413760" cy="438150"/>
          </a:xfrm>
          <a:prstGeom prst="rect">
            <a:avLst/>
          </a:prstGeom>
        </p:spPr>
        <p:txBody>
          <a:bodyPr vert="horz" lIns="130609" tIns="65305" rIns="130609" bIns="65305" rtlCol="0" anchor="ctr"/>
          <a:lstStyle>
            <a:lvl1pPr algn="r">
              <a:defRPr sz="1700">
                <a:solidFill>
                  <a:schemeClr val="tx1">
                    <a:tint val="75000"/>
                  </a:schemeClr>
                </a:solidFill>
              </a:defRPr>
            </a:lvl1pPr>
          </a:lstStyle>
          <a:p>
            <a:fld id="{042AED99-7FB4-404E-8A97-64753DCE42EC}" type="slidenum">
              <a:rPr kumimoji="0" lang="en-US" smtClean="0"/>
              <a:pPr/>
              <a:t>‹#›</a:t>
            </a:fld>
            <a:endParaRPr kumimoji="0" lang="en-US" dirty="0">
              <a:solidFill>
                <a:schemeClr val="tx2">
                  <a:shade val="90000"/>
                </a:schemeClr>
              </a:solidFill>
            </a:endParaRPr>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Lst>
  <p:hf sldNum="0" hdr="0" ftr="0" dt="0"/>
  <p:txStyles>
    <p:titleStyle>
      <a:lvl1pPr algn="ctr" defTabSz="1306090" rtl="0" eaLnBrk="1" latinLnBrk="0" hangingPunct="1">
        <a:spcBef>
          <a:spcPct val="0"/>
        </a:spcBef>
        <a:buNone/>
        <a:defRPr sz="6300" kern="1200">
          <a:solidFill>
            <a:schemeClr val="tx1"/>
          </a:solidFill>
          <a:latin typeface="+mj-lt"/>
          <a:ea typeface="+mj-ea"/>
          <a:cs typeface="+mj-cs"/>
        </a:defRPr>
      </a:lvl1pPr>
    </p:titleStyle>
    <p:bodyStyle>
      <a:lvl1pPr marL="489784" indent="-489784" algn="l" defTabSz="1306090" rtl="0" eaLnBrk="1" latinLnBrk="0" hangingPunct="1">
        <a:spcBef>
          <a:spcPct val="20000"/>
        </a:spcBef>
        <a:buFont typeface="Arial" pitchFamily="34" charset="0"/>
        <a:buChar char="•"/>
        <a:defRPr sz="4600" kern="1200">
          <a:solidFill>
            <a:schemeClr val="tx1"/>
          </a:solidFill>
          <a:latin typeface="+mn-lt"/>
          <a:ea typeface="+mn-ea"/>
          <a:cs typeface="+mn-cs"/>
        </a:defRPr>
      </a:lvl1pPr>
      <a:lvl2pPr marL="1061198" indent="-408154" algn="l" defTabSz="1306090" rtl="0" eaLnBrk="1" latinLnBrk="0" hangingPunct="1">
        <a:spcBef>
          <a:spcPct val="20000"/>
        </a:spcBef>
        <a:buFont typeface="Arial" pitchFamily="34" charset="0"/>
        <a:buChar char="–"/>
        <a:defRPr sz="4000" kern="1200">
          <a:solidFill>
            <a:schemeClr val="tx1"/>
          </a:solidFill>
          <a:latin typeface="+mn-lt"/>
          <a:ea typeface="+mn-ea"/>
          <a:cs typeface="+mn-cs"/>
        </a:defRPr>
      </a:lvl2pPr>
      <a:lvl3pPr marL="1632613" indent="-326522" algn="l" defTabSz="1306090" rtl="0" eaLnBrk="1" latinLnBrk="0" hangingPunct="1">
        <a:spcBef>
          <a:spcPct val="20000"/>
        </a:spcBef>
        <a:buFont typeface="Arial" pitchFamily="34" charset="0"/>
        <a:buChar char="•"/>
        <a:defRPr sz="3400" kern="1200">
          <a:solidFill>
            <a:schemeClr val="tx1"/>
          </a:solidFill>
          <a:latin typeface="+mn-lt"/>
          <a:ea typeface="+mn-ea"/>
          <a:cs typeface="+mn-cs"/>
        </a:defRPr>
      </a:lvl3pPr>
      <a:lvl4pPr marL="2285657" indent="-326522" algn="l" defTabSz="1306090" rtl="0" eaLnBrk="1" latinLnBrk="0" hangingPunct="1">
        <a:spcBef>
          <a:spcPct val="20000"/>
        </a:spcBef>
        <a:buFont typeface="Arial" pitchFamily="34" charset="0"/>
        <a:buChar char="–"/>
        <a:defRPr sz="2900" kern="1200">
          <a:solidFill>
            <a:schemeClr val="tx1"/>
          </a:solidFill>
          <a:latin typeface="+mn-lt"/>
          <a:ea typeface="+mn-ea"/>
          <a:cs typeface="+mn-cs"/>
        </a:defRPr>
      </a:lvl4pPr>
      <a:lvl5pPr marL="2938702" indent="-326522" algn="l" defTabSz="1306090" rtl="0" eaLnBrk="1" latinLnBrk="0" hangingPunct="1">
        <a:spcBef>
          <a:spcPct val="20000"/>
        </a:spcBef>
        <a:buFont typeface="Arial" pitchFamily="34" charset="0"/>
        <a:buChar char="»"/>
        <a:defRPr sz="2900" kern="1200">
          <a:solidFill>
            <a:schemeClr val="tx1"/>
          </a:solidFill>
          <a:latin typeface="+mn-lt"/>
          <a:ea typeface="+mn-ea"/>
          <a:cs typeface="+mn-cs"/>
        </a:defRPr>
      </a:lvl5pPr>
      <a:lvl6pPr marL="3591746" indent="-326522" algn="l" defTabSz="1306090" rtl="0" eaLnBrk="1" latinLnBrk="0" hangingPunct="1">
        <a:spcBef>
          <a:spcPct val="20000"/>
        </a:spcBef>
        <a:buFont typeface="Arial" pitchFamily="34" charset="0"/>
        <a:buChar char="•"/>
        <a:defRPr sz="2900" kern="1200">
          <a:solidFill>
            <a:schemeClr val="tx1"/>
          </a:solidFill>
          <a:latin typeface="+mn-lt"/>
          <a:ea typeface="+mn-ea"/>
          <a:cs typeface="+mn-cs"/>
        </a:defRPr>
      </a:lvl6pPr>
      <a:lvl7pPr marL="4244791" indent="-326522" algn="l" defTabSz="1306090" rtl="0" eaLnBrk="1" latinLnBrk="0" hangingPunct="1">
        <a:spcBef>
          <a:spcPct val="20000"/>
        </a:spcBef>
        <a:buFont typeface="Arial" pitchFamily="34" charset="0"/>
        <a:buChar char="•"/>
        <a:defRPr sz="2900" kern="1200">
          <a:solidFill>
            <a:schemeClr val="tx1"/>
          </a:solidFill>
          <a:latin typeface="+mn-lt"/>
          <a:ea typeface="+mn-ea"/>
          <a:cs typeface="+mn-cs"/>
        </a:defRPr>
      </a:lvl7pPr>
      <a:lvl8pPr marL="4897837" indent="-326522" algn="l" defTabSz="1306090" rtl="0" eaLnBrk="1" latinLnBrk="0" hangingPunct="1">
        <a:spcBef>
          <a:spcPct val="20000"/>
        </a:spcBef>
        <a:buFont typeface="Arial" pitchFamily="34" charset="0"/>
        <a:buChar char="•"/>
        <a:defRPr sz="2900" kern="1200">
          <a:solidFill>
            <a:schemeClr val="tx1"/>
          </a:solidFill>
          <a:latin typeface="+mn-lt"/>
          <a:ea typeface="+mn-ea"/>
          <a:cs typeface="+mn-cs"/>
        </a:defRPr>
      </a:lvl8pPr>
      <a:lvl9pPr marL="5550882" indent="-326522" algn="l" defTabSz="1306090" rtl="0" eaLnBrk="1" latinLnBrk="0" hangingPunct="1">
        <a:spcBef>
          <a:spcPct val="20000"/>
        </a:spcBef>
        <a:buFont typeface="Arial" pitchFamily="34" charset="0"/>
        <a:buChar char="•"/>
        <a:defRPr sz="2900" kern="1200">
          <a:solidFill>
            <a:schemeClr val="tx1"/>
          </a:solidFill>
          <a:latin typeface="+mn-lt"/>
          <a:ea typeface="+mn-ea"/>
          <a:cs typeface="+mn-cs"/>
        </a:defRPr>
      </a:lvl9pPr>
    </p:bodyStyle>
    <p:otherStyle>
      <a:defPPr>
        <a:defRPr lang="en-US"/>
      </a:defPPr>
      <a:lvl1pPr marL="0" algn="l" defTabSz="1306090" rtl="0" eaLnBrk="1" latinLnBrk="0" hangingPunct="1">
        <a:defRPr sz="2600" kern="1200">
          <a:solidFill>
            <a:schemeClr val="tx1"/>
          </a:solidFill>
          <a:latin typeface="+mn-lt"/>
          <a:ea typeface="+mn-ea"/>
          <a:cs typeface="+mn-cs"/>
        </a:defRPr>
      </a:lvl1pPr>
      <a:lvl2pPr marL="653044" algn="l" defTabSz="1306090" rtl="0" eaLnBrk="1" latinLnBrk="0" hangingPunct="1">
        <a:defRPr sz="2600" kern="1200">
          <a:solidFill>
            <a:schemeClr val="tx1"/>
          </a:solidFill>
          <a:latin typeface="+mn-lt"/>
          <a:ea typeface="+mn-ea"/>
          <a:cs typeface="+mn-cs"/>
        </a:defRPr>
      </a:lvl2pPr>
      <a:lvl3pPr marL="1306090" algn="l" defTabSz="1306090" rtl="0" eaLnBrk="1" latinLnBrk="0" hangingPunct="1">
        <a:defRPr sz="2600" kern="1200">
          <a:solidFill>
            <a:schemeClr val="tx1"/>
          </a:solidFill>
          <a:latin typeface="+mn-lt"/>
          <a:ea typeface="+mn-ea"/>
          <a:cs typeface="+mn-cs"/>
        </a:defRPr>
      </a:lvl3pPr>
      <a:lvl4pPr marL="1959135" algn="l" defTabSz="1306090" rtl="0" eaLnBrk="1" latinLnBrk="0" hangingPunct="1">
        <a:defRPr sz="2600" kern="1200">
          <a:solidFill>
            <a:schemeClr val="tx1"/>
          </a:solidFill>
          <a:latin typeface="+mn-lt"/>
          <a:ea typeface="+mn-ea"/>
          <a:cs typeface="+mn-cs"/>
        </a:defRPr>
      </a:lvl4pPr>
      <a:lvl5pPr marL="2612181" algn="l" defTabSz="1306090" rtl="0" eaLnBrk="1" latinLnBrk="0" hangingPunct="1">
        <a:defRPr sz="2600" kern="1200">
          <a:solidFill>
            <a:schemeClr val="tx1"/>
          </a:solidFill>
          <a:latin typeface="+mn-lt"/>
          <a:ea typeface="+mn-ea"/>
          <a:cs typeface="+mn-cs"/>
        </a:defRPr>
      </a:lvl5pPr>
      <a:lvl6pPr marL="3265225" algn="l" defTabSz="1306090" rtl="0" eaLnBrk="1" latinLnBrk="0" hangingPunct="1">
        <a:defRPr sz="2600" kern="1200">
          <a:solidFill>
            <a:schemeClr val="tx1"/>
          </a:solidFill>
          <a:latin typeface="+mn-lt"/>
          <a:ea typeface="+mn-ea"/>
          <a:cs typeface="+mn-cs"/>
        </a:defRPr>
      </a:lvl6pPr>
      <a:lvl7pPr marL="3918270" algn="l" defTabSz="1306090" rtl="0" eaLnBrk="1" latinLnBrk="0" hangingPunct="1">
        <a:defRPr sz="2600" kern="1200">
          <a:solidFill>
            <a:schemeClr val="tx1"/>
          </a:solidFill>
          <a:latin typeface="+mn-lt"/>
          <a:ea typeface="+mn-ea"/>
          <a:cs typeface="+mn-cs"/>
        </a:defRPr>
      </a:lvl7pPr>
      <a:lvl8pPr marL="4571314" algn="l" defTabSz="1306090" rtl="0" eaLnBrk="1" latinLnBrk="0" hangingPunct="1">
        <a:defRPr sz="2600" kern="1200">
          <a:solidFill>
            <a:schemeClr val="tx1"/>
          </a:solidFill>
          <a:latin typeface="+mn-lt"/>
          <a:ea typeface="+mn-ea"/>
          <a:cs typeface="+mn-cs"/>
        </a:defRPr>
      </a:lvl8pPr>
      <a:lvl9pPr marL="5224359" algn="l" defTabSz="1306090" rtl="0" eaLnBrk="1" latinLnBrk="0" hangingPunct="1">
        <a:defRPr sz="2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1146301" y="6002395"/>
            <a:ext cx="6083205" cy="1731733"/>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130609" tIns="65305" rIns="130609" bIns="65305" anchor="t" compatLnSpc="1"/>
          <a:lstStyle>
            <a:extLst/>
          </a:lstStyle>
          <a:p>
            <a:endParaRPr kumimoji="0" lang="en-US"/>
          </a:p>
        </p:txBody>
      </p:sp>
      <p:sp>
        <p:nvSpPr>
          <p:cNvPr id="12" name="Freeform 11"/>
          <p:cNvSpPr>
            <a:spLocks/>
          </p:cNvSpPr>
          <p:nvPr/>
        </p:nvSpPr>
        <p:spPr bwMode="auto">
          <a:xfrm>
            <a:off x="-85694" y="6942028"/>
            <a:ext cx="6083205" cy="100584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130609" tIns="65305" rIns="130609" bIns="65305" anchor="t" compatLnSpc="1"/>
          <a:lstStyle>
            <a:extLst/>
          </a:lstStyle>
          <a:p>
            <a:endParaRPr kumimoji="0" lang="en-US"/>
          </a:p>
        </p:txBody>
      </p:sp>
      <p:sp>
        <p:nvSpPr>
          <p:cNvPr id="14" name="Right Triangle 13"/>
          <p:cNvSpPr>
            <a:spLocks/>
          </p:cNvSpPr>
          <p:nvPr/>
        </p:nvSpPr>
        <p:spPr bwMode="auto">
          <a:xfrm>
            <a:off x="-9667" y="6949503"/>
            <a:ext cx="5443702" cy="1297042"/>
          </a:xfrm>
          <a:prstGeom prst="rtTriangle">
            <a:avLst/>
          </a:prstGeom>
          <a:blipFill>
            <a:blip r:embed="rId14">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130609" tIns="65305" rIns="130609" bIns="65305" anchor="ctr" compatLnSpc="1"/>
          <a:lstStyle>
            <a:extLst/>
          </a:lstStyle>
          <a:p>
            <a:pPr algn="ctr" eaLnBrk="1" latinLnBrk="0" hangingPunct="1"/>
            <a:endParaRPr kumimoji="0" lang="en-US"/>
          </a:p>
        </p:txBody>
      </p:sp>
      <p:cxnSp>
        <p:nvCxnSpPr>
          <p:cNvPr id="15" name="Straight Connector 14"/>
          <p:cNvCxnSpPr/>
          <p:nvPr/>
        </p:nvCxnSpPr>
        <p:spPr>
          <a:xfrm>
            <a:off x="-14777" y="6945287"/>
            <a:ext cx="5448814" cy="1301260"/>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731520" y="329566"/>
            <a:ext cx="13167360" cy="1371600"/>
          </a:xfrm>
          <a:prstGeom prst="rect">
            <a:avLst/>
          </a:prstGeom>
        </p:spPr>
        <p:txBody>
          <a:bodyPr vert="horz" lIns="130609" tIns="65305" rIns="130609" bIns="65305"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731520" y="1777595"/>
            <a:ext cx="13167360" cy="5431156"/>
          </a:xfrm>
          <a:prstGeom prst="rect">
            <a:avLst/>
          </a:prstGeom>
        </p:spPr>
        <p:txBody>
          <a:bodyPr vert="horz" lIns="130609" tIns="65305" rIns="130609" bIns="65305">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10763251" y="7689533"/>
            <a:ext cx="3072384" cy="438912"/>
          </a:xfrm>
          <a:prstGeom prst="rect">
            <a:avLst/>
          </a:prstGeom>
        </p:spPr>
        <p:txBody>
          <a:bodyPr vert="horz" lIns="130609" tIns="65305" rIns="130609" bIns="65305" anchor="b"/>
          <a:lstStyle>
            <a:lvl1pPr algn="l" eaLnBrk="1" latinLnBrk="0" hangingPunct="1">
              <a:defRPr kumimoji="0" sz="1400">
                <a:solidFill>
                  <a:schemeClr val="tx1"/>
                </a:solidFill>
              </a:defRPr>
            </a:lvl1pPr>
            <a:extLst/>
          </a:lstStyle>
          <a:p>
            <a:fld id="{47C9B81F-C347-4BEF-BFDF-29C42F48304A}" type="datetimeFigureOut">
              <a:rPr lang="en-US" smtClean="0"/>
              <a:pPr/>
              <a:t>12/16/2025</a:t>
            </a:fld>
            <a:endParaRPr lang="en-US" dirty="0">
              <a:solidFill>
                <a:schemeClr val="tx2">
                  <a:shade val="90000"/>
                </a:schemeClr>
              </a:solidFill>
            </a:endParaRPr>
          </a:p>
        </p:txBody>
      </p:sp>
      <p:sp>
        <p:nvSpPr>
          <p:cNvPr id="22" name="Footer Placeholder 21"/>
          <p:cNvSpPr>
            <a:spLocks noGrp="1"/>
          </p:cNvSpPr>
          <p:nvPr>
            <p:ph type="ftr" sz="quarter" idx="3"/>
          </p:nvPr>
        </p:nvSpPr>
        <p:spPr>
          <a:xfrm>
            <a:off x="7008117" y="7689533"/>
            <a:ext cx="3761090" cy="438150"/>
          </a:xfrm>
          <a:prstGeom prst="rect">
            <a:avLst/>
          </a:prstGeom>
        </p:spPr>
        <p:txBody>
          <a:bodyPr vert="horz" lIns="130609" tIns="65305" rIns="130609" bIns="65305" anchor="b"/>
          <a:lstStyle>
            <a:lvl1pPr algn="r" eaLnBrk="1" latinLnBrk="0" hangingPunct="1">
              <a:defRPr kumimoji="0" sz="1400">
                <a:solidFill>
                  <a:schemeClr val="tx1"/>
                </a:solidFill>
              </a:defRPr>
            </a:lvl1pPr>
            <a:extLst/>
          </a:lstStyle>
          <a:p>
            <a:pPr algn="l" eaLnBrk="1" latinLnBrk="0" hangingPunct="1"/>
            <a:endParaRPr kumimoji="0" lang="en-US" dirty="0">
              <a:solidFill>
                <a:schemeClr val="tx2">
                  <a:shade val="90000"/>
                </a:schemeClr>
              </a:solidFill>
            </a:endParaRPr>
          </a:p>
        </p:txBody>
      </p:sp>
      <p:sp>
        <p:nvSpPr>
          <p:cNvPr id="18" name="Slide Number Placeholder 17"/>
          <p:cNvSpPr>
            <a:spLocks noGrp="1"/>
          </p:cNvSpPr>
          <p:nvPr>
            <p:ph type="sldNum" sz="quarter" idx="4"/>
          </p:nvPr>
        </p:nvSpPr>
        <p:spPr>
          <a:xfrm>
            <a:off x="13835635" y="7689533"/>
            <a:ext cx="585216" cy="438150"/>
          </a:xfrm>
          <a:prstGeom prst="rect">
            <a:avLst/>
          </a:prstGeom>
        </p:spPr>
        <p:txBody>
          <a:bodyPr vert="horz" lIns="130609" tIns="65305" rIns="130609" bIns="65305" anchor="b"/>
          <a:lstStyle>
            <a:lvl1pPr algn="r" eaLnBrk="1" latinLnBrk="0" hangingPunct="1">
              <a:defRPr kumimoji="0" sz="1400" b="0">
                <a:solidFill>
                  <a:schemeClr val="tx1"/>
                </a:solidFill>
              </a:defRPr>
            </a:lvl1pPr>
            <a:extLst/>
          </a:lstStyle>
          <a:p>
            <a:fld id="{042AED99-7FB4-404E-8A97-64753DCE42EC}" type="slidenum">
              <a:rPr kumimoji="0" lang="en-US" smtClean="0"/>
              <a:pPr/>
              <a:t>‹#›</a:t>
            </a:fld>
            <a:endParaRPr kumimoji="0" lang="en-US" dirty="0">
              <a:solidFill>
                <a:schemeClr val="tx2">
                  <a:shade val="90000"/>
                </a:schemeClr>
              </a:solidFill>
            </a:endParaRPr>
          </a:p>
        </p:txBody>
      </p:sp>
    </p:spTree>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Lst>
  <p:hf sldNum="0" hdr="0" ftr="0" dt="0"/>
  <p:txStyles>
    <p:titleStyle>
      <a:lvl1pPr algn="l" rtl="0" eaLnBrk="1" latinLnBrk="0" hangingPunct="1">
        <a:spcBef>
          <a:spcPct val="0"/>
        </a:spcBef>
        <a:buNone/>
        <a:defRPr kumimoji="0" sz="59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522435" indent="-365705" algn="l" rtl="0" eaLnBrk="1" latinLnBrk="0" hangingPunct="1">
        <a:spcBef>
          <a:spcPts val="571"/>
        </a:spcBef>
        <a:spcAft>
          <a:spcPts val="0"/>
        </a:spcAft>
        <a:buClr>
          <a:schemeClr val="accent1"/>
        </a:buClr>
        <a:buSzPct val="68000"/>
        <a:buFont typeface="Wingdings 3"/>
        <a:buChar char=""/>
        <a:defRPr kumimoji="0" sz="3900" kern="1200">
          <a:solidFill>
            <a:schemeClr val="tx1"/>
          </a:solidFill>
          <a:latin typeface="+mn-lt"/>
          <a:ea typeface="+mn-ea"/>
          <a:cs typeface="+mn-cs"/>
        </a:defRPr>
      </a:lvl1pPr>
      <a:lvl2pPr marL="888141" indent="-326522" algn="l" rtl="0" eaLnBrk="1" latinLnBrk="0" hangingPunct="1">
        <a:spcBef>
          <a:spcPts val="463"/>
        </a:spcBef>
        <a:buClr>
          <a:schemeClr val="accent1"/>
        </a:buClr>
        <a:buFont typeface="Verdana"/>
        <a:buChar char="◦"/>
        <a:defRPr kumimoji="0" sz="3300" kern="1200">
          <a:solidFill>
            <a:schemeClr val="tx1"/>
          </a:solidFill>
          <a:latin typeface="+mn-lt"/>
          <a:ea typeface="+mn-ea"/>
          <a:cs typeface="+mn-cs"/>
        </a:defRPr>
      </a:lvl2pPr>
      <a:lvl3pPr marL="1227724" indent="-326522" algn="l" rtl="0" eaLnBrk="1" latinLnBrk="0" hangingPunct="1">
        <a:spcBef>
          <a:spcPts val="500"/>
        </a:spcBef>
        <a:buClr>
          <a:schemeClr val="accent2"/>
        </a:buClr>
        <a:buSzPct val="100000"/>
        <a:buFont typeface="Wingdings 2"/>
        <a:buChar char=""/>
        <a:defRPr kumimoji="0" sz="3000" kern="1200">
          <a:solidFill>
            <a:schemeClr val="tx1"/>
          </a:solidFill>
          <a:latin typeface="+mn-lt"/>
          <a:ea typeface="+mn-ea"/>
          <a:cs typeface="+mn-cs"/>
        </a:defRPr>
      </a:lvl3pPr>
      <a:lvl4pPr marL="1632613" indent="-326522" algn="l" rtl="0" eaLnBrk="1" latinLnBrk="0" hangingPunct="1">
        <a:spcBef>
          <a:spcPts val="500"/>
        </a:spcBef>
        <a:buClr>
          <a:schemeClr val="accent2"/>
        </a:buClr>
        <a:buFont typeface="Wingdings 2"/>
        <a:buChar char=""/>
        <a:defRPr kumimoji="0" sz="2700" kern="1200">
          <a:solidFill>
            <a:schemeClr val="tx1"/>
          </a:solidFill>
          <a:latin typeface="+mn-lt"/>
          <a:ea typeface="+mn-ea"/>
          <a:cs typeface="+mn-cs"/>
        </a:defRPr>
      </a:lvl4pPr>
      <a:lvl5pPr marL="1959135" indent="-326522" algn="l" rtl="0" eaLnBrk="1" latinLnBrk="0" hangingPunct="1">
        <a:spcBef>
          <a:spcPts val="500"/>
        </a:spcBef>
        <a:buClr>
          <a:schemeClr val="accent2"/>
        </a:buClr>
        <a:buFont typeface="Wingdings 2"/>
        <a:buChar char=""/>
        <a:defRPr kumimoji="0" sz="2600" kern="1200">
          <a:solidFill>
            <a:schemeClr val="tx1"/>
          </a:solidFill>
          <a:latin typeface="+mn-lt"/>
          <a:ea typeface="+mn-ea"/>
          <a:cs typeface="+mn-cs"/>
        </a:defRPr>
      </a:lvl5pPr>
      <a:lvl6pPr marL="2285657" indent="-326522" algn="l" rtl="0" eaLnBrk="1" latinLnBrk="0" hangingPunct="1">
        <a:spcBef>
          <a:spcPts val="500"/>
        </a:spcBef>
        <a:buClr>
          <a:schemeClr val="accent3"/>
        </a:buClr>
        <a:buFont typeface="Wingdings 2"/>
        <a:buChar char=""/>
        <a:defRPr kumimoji="0" sz="2600" kern="1200">
          <a:solidFill>
            <a:schemeClr val="tx1"/>
          </a:solidFill>
          <a:latin typeface="+mn-lt"/>
          <a:ea typeface="+mn-ea"/>
          <a:cs typeface="+mn-cs"/>
        </a:defRPr>
      </a:lvl6pPr>
      <a:lvl7pPr marL="2612181" indent="-326522" algn="l" rtl="0" eaLnBrk="1" latinLnBrk="0" hangingPunct="1">
        <a:spcBef>
          <a:spcPts val="500"/>
        </a:spcBef>
        <a:buClr>
          <a:schemeClr val="accent3"/>
        </a:buClr>
        <a:buFont typeface="Wingdings 2"/>
        <a:buChar char=""/>
        <a:defRPr kumimoji="0" sz="2300" kern="1200">
          <a:solidFill>
            <a:schemeClr val="tx1"/>
          </a:solidFill>
          <a:latin typeface="+mn-lt"/>
          <a:ea typeface="+mn-ea"/>
          <a:cs typeface="+mn-cs"/>
        </a:defRPr>
      </a:lvl7pPr>
      <a:lvl8pPr marL="2938702" indent="-326522" algn="l" rtl="0" eaLnBrk="1" latinLnBrk="0" hangingPunct="1">
        <a:spcBef>
          <a:spcPts val="500"/>
        </a:spcBef>
        <a:buClr>
          <a:schemeClr val="accent3"/>
        </a:buClr>
        <a:buFont typeface="Wingdings 2"/>
        <a:buChar char=""/>
        <a:defRPr kumimoji="0" sz="2300" kern="1200">
          <a:solidFill>
            <a:schemeClr val="tx1"/>
          </a:solidFill>
          <a:latin typeface="+mn-lt"/>
          <a:ea typeface="+mn-ea"/>
          <a:cs typeface="+mn-cs"/>
        </a:defRPr>
      </a:lvl8pPr>
      <a:lvl9pPr marL="3265225" indent="-326522" algn="l" rtl="0" eaLnBrk="1" latinLnBrk="0" hangingPunct="1">
        <a:spcBef>
          <a:spcPts val="500"/>
        </a:spcBef>
        <a:buClr>
          <a:schemeClr val="accent3"/>
        </a:buClr>
        <a:buFont typeface="Wingdings 2"/>
        <a:buChar char=""/>
        <a:defRPr kumimoji="0" sz="23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53044" algn="l" rtl="0" eaLnBrk="1" latinLnBrk="0" hangingPunct="1">
        <a:defRPr kumimoji="0" kern="1200">
          <a:solidFill>
            <a:schemeClr val="tx1"/>
          </a:solidFill>
          <a:latin typeface="+mn-lt"/>
          <a:ea typeface="+mn-ea"/>
          <a:cs typeface="+mn-cs"/>
        </a:defRPr>
      </a:lvl2pPr>
      <a:lvl3pPr marL="1306090" algn="l" rtl="0" eaLnBrk="1" latinLnBrk="0" hangingPunct="1">
        <a:defRPr kumimoji="0" kern="1200">
          <a:solidFill>
            <a:schemeClr val="tx1"/>
          </a:solidFill>
          <a:latin typeface="+mn-lt"/>
          <a:ea typeface="+mn-ea"/>
          <a:cs typeface="+mn-cs"/>
        </a:defRPr>
      </a:lvl3pPr>
      <a:lvl4pPr marL="1959135" algn="l" rtl="0" eaLnBrk="1" latinLnBrk="0" hangingPunct="1">
        <a:defRPr kumimoji="0" kern="1200">
          <a:solidFill>
            <a:schemeClr val="tx1"/>
          </a:solidFill>
          <a:latin typeface="+mn-lt"/>
          <a:ea typeface="+mn-ea"/>
          <a:cs typeface="+mn-cs"/>
        </a:defRPr>
      </a:lvl4pPr>
      <a:lvl5pPr marL="2612181" algn="l" rtl="0" eaLnBrk="1" latinLnBrk="0" hangingPunct="1">
        <a:defRPr kumimoji="0" kern="1200">
          <a:solidFill>
            <a:schemeClr val="tx1"/>
          </a:solidFill>
          <a:latin typeface="+mn-lt"/>
          <a:ea typeface="+mn-ea"/>
          <a:cs typeface="+mn-cs"/>
        </a:defRPr>
      </a:lvl5pPr>
      <a:lvl6pPr marL="3265225" algn="l" rtl="0" eaLnBrk="1" latinLnBrk="0" hangingPunct="1">
        <a:defRPr kumimoji="0" kern="1200">
          <a:solidFill>
            <a:schemeClr val="tx1"/>
          </a:solidFill>
          <a:latin typeface="+mn-lt"/>
          <a:ea typeface="+mn-ea"/>
          <a:cs typeface="+mn-cs"/>
        </a:defRPr>
      </a:lvl6pPr>
      <a:lvl7pPr marL="3918270" algn="l" rtl="0" eaLnBrk="1" latinLnBrk="0" hangingPunct="1">
        <a:defRPr kumimoji="0" kern="1200">
          <a:solidFill>
            <a:schemeClr val="tx1"/>
          </a:solidFill>
          <a:latin typeface="+mn-lt"/>
          <a:ea typeface="+mn-ea"/>
          <a:cs typeface="+mn-cs"/>
        </a:defRPr>
      </a:lvl7pPr>
      <a:lvl8pPr marL="4571314" algn="l" rtl="0" eaLnBrk="1" latinLnBrk="0" hangingPunct="1">
        <a:defRPr kumimoji="0" kern="1200">
          <a:solidFill>
            <a:schemeClr val="tx1"/>
          </a:solidFill>
          <a:latin typeface="+mn-lt"/>
          <a:ea typeface="+mn-ea"/>
          <a:cs typeface="+mn-cs"/>
        </a:defRPr>
      </a:lvl8pPr>
      <a:lvl9pPr marL="5224359" algn="l" rtl="0" eaLnBrk="1" latinLnBrk="0" hangingPunct="1">
        <a:defRPr kumimoji="0" kern="1200">
          <a:solidFill>
            <a:schemeClr val="tx1"/>
          </a:solidFill>
          <a:latin typeface="+mn-lt"/>
          <a:ea typeface="+mn-ea"/>
          <a:cs typeface="+mn-cs"/>
        </a:defRPr>
      </a:lvl9pPr>
      <a:extLst/>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5702551"/>
            <a:ext cx="14630400" cy="2535554"/>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130615" tIns="65308" rIns="130615" bIns="65308" anchor="t" compatLnSpc="1"/>
          <a:lstStyle/>
          <a:p>
            <a:endParaRPr kumimoji="0" lang="en-US"/>
          </a:p>
        </p:txBody>
      </p:sp>
      <p:sp>
        <p:nvSpPr>
          <p:cNvPr id="16" name="Freeform 15"/>
          <p:cNvSpPr>
            <a:spLocks/>
          </p:cNvSpPr>
          <p:nvPr/>
        </p:nvSpPr>
        <p:spPr bwMode="auto">
          <a:xfrm>
            <a:off x="11704320" y="0"/>
            <a:ext cx="2926080" cy="82296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130615" tIns="65308" rIns="130615" bIns="65308" anchor="t" compatLnSpc="1"/>
          <a:lstStyle/>
          <a:p>
            <a:endParaRPr kumimoji="0" lang="en-US"/>
          </a:p>
        </p:txBody>
      </p:sp>
      <p:sp>
        <p:nvSpPr>
          <p:cNvPr id="9" name="Title Placeholder 8"/>
          <p:cNvSpPr>
            <a:spLocks noGrp="1"/>
          </p:cNvSpPr>
          <p:nvPr>
            <p:ph type="title"/>
          </p:nvPr>
        </p:nvSpPr>
        <p:spPr>
          <a:xfrm>
            <a:off x="731520" y="329566"/>
            <a:ext cx="11948160" cy="1371600"/>
          </a:xfrm>
          <a:prstGeom prst="rect">
            <a:avLst/>
          </a:prstGeom>
        </p:spPr>
        <p:txBody>
          <a:bodyPr vert="horz" lIns="65308" tIns="65308" rIns="65308" bIns="65308"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731520" y="1920240"/>
            <a:ext cx="11948160" cy="5431156"/>
          </a:xfrm>
          <a:prstGeom prst="rect">
            <a:avLst/>
          </a:prstGeom>
        </p:spPr>
        <p:txBody>
          <a:bodyPr vert="horz" lIns="130615" tIns="65308" rIns="130615" bIns="65308">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731520" y="7706477"/>
            <a:ext cx="3413760" cy="438150"/>
          </a:xfrm>
          <a:prstGeom prst="rect">
            <a:avLst/>
          </a:prstGeom>
        </p:spPr>
        <p:txBody>
          <a:bodyPr vert="horz" lIns="130615" tIns="65308" rIns="130615" bIns="0" anchor="b"/>
          <a:lstStyle>
            <a:lvl1pPr algn="l" eaLnBrk="1" latinLnBrk="0" hangingPunct="1">
              <a:defRPr kumimoji="0" sz="1400">
                <a:solidFill>
                  <a:schemeClr val="tx2">
                    <a:shade val="50000"/>
                  </a:schemeClr>
                </a:solidFill>
              </a:defRPr>
            </a:lvl1pPr>
          </a:lstStyle>
          <a:p>
            <a:fld id="{47C9B81F-C347-4BEF-BFDF-29C42F48304A}" type="datetimeFigureOut">
              <a:rPr lang="en-US" smtClean="0"/>
              <a:pPr/>
              <a:t>12/16/2025</a:t>
            </a:fld>
            <a:endParaRPr lang="en-US" dirty="0">
              <a:solidFill>
                <a:schemeClr val="tx2">
                  <a:shade val="90000"/>
                </a:schemeClr>
              </a:solidFill>
            </a:endParaRPr>
          </a:p>
        </p:txBody>
      </p:sp>
      <p:sp>
        <p:nvSpPr>
          <p:cNvPr id="22" name="Footer Placeholder 21"/>
          <p:cNvSpPr>
            <a:spLocks noGrp="1"/>
          </p:cNvSpPr>
          <p:nvPr>
            <p:ph type="ftr" sz="quarter" idx="3"/>
          </p:nvPr>
        </p:nvSpPr>
        <p:spPr>
          <a:xfrm>
            <a:off x="4998720" y="7706477"/>
            <a:ext cx="4632960" cy="438150"/>
          </a:xfrm>
          <a:prstGeom prst="rect">
            <a:avLst/>
          </a:prstGeom>
        </p:spPr>
        <p:txBody>
          <a:bodyPr vert="horz" lIns="0" tIns="65308" rIns="0" bIns="0" anchor="b"/>
          <a:lstStyle>
            <a:lvl1pPr algn="ctr" eaLnBrk="1" latinLnBrk="0" hangingPunct="1">
              <a:defRPr kumimoji="0" sz="1400">
                <a:solidFill>
                  <a:schemeClr val="tx2">
                    <a:shade val="50000"/>
                  </a:schemeClr>
                </a:solidFill>
              </a:defRPr>
            </a:lvl1pPr>
          </a:lstStyle>
          <a:p>
            <a:pPr algn="l" eaLnBrk="1" latinLnBrk="0" hangingPunct="1"/>
            <a:endParaRPr kumimoji="0" lang="en-US" dirty="0">
              <a:solidFill>
                <a:schemeClr val="tx2">
                  <a:shade val="90000"/>
                </a:schemeClr>
              </a:solidFill>
            </a:endParaRPr>
          </a:p>
        </p:txBody>
      </p:sp>
      <p:sp>
        <p:nvSpPr>
          <p:cNvPr id="18" name="Slide Number Placeholder 17"/>
          <p:cNvSpPr>
            <a:spLocks noGrp="1"/>
          </p:cNvSpPr>
          <p:nvPr>
            <p:ph type="sldNum" sz="quarter" idx="4"/>
          </p:nvPr>
        </p:nvSpPr>
        <p:spPr>
          <a:xfrm>
            <a:off x="13045440" y="7706477"/>
            <a:ext cx="1219200" cy="438150"/>
          </a:xfrm>
          <a:prstGeom prst="rect">
            <a:avLst/>
          </a:prstGeom>
        </p:spPr>
        <p:txBody>
          <a:bodyPr vert="horz" lIns="0" tIns="0" rIns="0" bIns="0" anchor="b"/>
          <a:lstStyle>
            <a:lvl1pPr algn="r" eaLnBrk="1" latinLnBrk="0" hangingPunct="1">
              <a:defRPr kumimoji="0" sz="1400">
                <a:solidFill>
                  <a:schemeClr val="tx2">
                    <a:shade val="50000"/>
                  </a:schemeClr>
                </a:solidFill>
              </a:defRPr>
            </a:lvl1pPr>
          </a:lstStyle>
          <a:p>
            <a:fld id="{042AED99-7FB4-404E-8A97-64753DCE42EC}" type="slidenum">
              <a:rPr kumimoji="0" lang="en-US" smtClean="0"/>
              <a:pPr/>
              <a:t>‹#›</a:t>
            </a:fld>
            <a:endParaRPr kumimoji="0" lang="en-US" dirty="0">
              <a:solidFill>
                <a:schemeClr val="tx2">
                  <a:shade val="90000"/>
                </a:schemeClr>
              </a:solidFill>
            </a:endParaRPr>
          </a:p>
        </p:txBody>
      </p:sp>
    </p:spTree>
  </p:cSld>
  <p:clrMap bg1="dk1" tx1="lt1" bg2="dk2" tx2="lt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hf sldNum="0" hdr="0" ftr="0" dt="0"/>
  <p:txStyles>
    <p:titleStyle>
      <a:lvl1pPr algn="l" rtl="0" eaLnBrk="1" latinLnBrk="0" hangingPunct="1">
        <a:spcBef>
          <a:spcPct val="0"/>
        </a:spcBef>
        <a:buNone/>
        <a:defRPr kumimoji="0" sz="6600" kern="1200">
          <a:solidFill>
            <a:schemeClr val="tx1"/>
          </a:solidFill>
          <a:latin typeface="+mj-lt"/>
          <a:ea typeface="+mj-ea"/>
          <a:cs typeface="+mj-cs"/>
        </a:defRPr>
      </a:lvl1pPr>
    </p:titleStyle>
    <p:bodyStyle>
      <a:lvl1pPr marL="600831" indent="-548585" algn="l" rtl="0" eaLnBrk="1" latinLnBrk="0" hangingPunct="1">
        <a:spcBef>
          <a:spcPct val="20000"/>
        </a:spcBef>
        <a:buClr>
          <a:schemeClr val="accent1"/>
        </a:buClr>
        <a:buSzPct val="80000"/>
        <a:buFont typeface="Wingdings 2"/>
        <a:buChar char=""/>
        <a:defRPr kumimoji="0" sz="4300" kern="1200">
          <a:solidFill>
            <a:schemeClr val="tx1"/>
          </a:solidFill>
          <a:latin typeface="+mn-lt"/>
          <a:ea typeface="+mn-ea"/>
          <a:cs typeface="+mn-cs"/>
        </a:defRPr>
      </a:lvl1pPr>
      <a:lvl2pPr marL="1031863" indent="-391846" algn="l" rtl="0" eaLnBrk="1" latinLnBrk="0" hangingPunct="1">
        <a:spcBef>
          <a:spcPct val="20000"/>
        </a:spcBef>
        <a:buClr>
          <a:schemeClr val="accent1"/>
        </a:buClr>
        <a:buSzPct val="90000"/>
        <a:buFont typeface="Wingdings 2"/>
        <a:buChar char=""/>
        <a:defRPr kumimoji="0" sz="3700" kern="1200">
          <a:solidFill>
            <a:schemeClr val="tx1"/>
          </a:solidFill>
          <a:latin typeface="+mn-lt"/>
          <a:ea typeface="+mn-ea"/>
          <a:cs typeface="+mn-cs"/>
        </a:defRPr>
      </a:lvl2pPr>
      <a:lvl3pPr marL="1436770" indent="-365723" algn="l" rtl="0" eaLnBrk="1" latinLnBrk="0" hangingPunct="1">
        <a:spcBef>
          <a:spcPct val="20000"/>
        </a:spcBef>
        <a:buClr>
          <a:schemeClr val="accent2"/>
        </a:buClr>
        <a:buSzPct val="85000"/>
        <a:buFont typeface="Arial"/>
        <a:buChar char="○"/>
        <a:defRPr kumimoji="0" sz="3400" kern="1200">
          <a:solidFill>
            <a:schemeClr val="tx1"/>
          </a:solidFill>
          <a:latin typeface="+mn-lt"/>
          <a:ea typeface="+mn-ea"/>
          <a:cs typeface="+mn-cs"/>
        </a:defRPr>
      </a:lvl3pPr>
      <a:lvl4pPr marL="1828617" indent="-339600" algn="l" rtl="0" eaLnBrk="1" latinLnBrk="0" hangingPunct="1">
        <a:spcBef>
          <a:spcPct val="20000"/>
        </a:spcBef>
        <a:buClr>
          <a:schemeClr val="accent3"/>
        </a:buClr>
        <a:buSzPct val="90000"/>
        <a:buFont typeface="Wingdings 2"/>
        <a:buChar char=""/>
        <a:defRPr kumimoji="0" sz="2900" kern="1200">
          <a:solidFill>
            <a:schemeClr val="tx1"/>
          </a:solidFill>
          <a:latin typeface="+mn-lt"/>
          <a:ea typeface="+mn-ea"/>
          <a:cs typeface="+mn-cs"/>
        </a:defRPr>
      </a:lvl4pPr>
      <a:lvl5pPr marL="2129032" indent="-261231" algn="l" rtl="0" eaLnBrk="1" latinLnBrk="0" hangingPunct="1">
        <a:spcBef>
          <a:spcPct val="20000"/>
        </a:spcBef>
        <a:buClr>
          <a:schemeClr val="accent4"/>
        </a:buClr>
        <a:buSzPct val="100000"/>
        <a:buFont typeface="Arial"/>
        <a:buChar char="-"/>
        <a:defRPr kumimoji="0" sz="2900" kern="1200">
          <a:solidFill>
            <a:schemeClr val="tx1"/>
          </a:solidFill>
          <a:latin typeface="+mn-lt"/>
          <a:ea typeface="+mn-ea"/>
          <a:cs typeface="+mn-cs"/>
        </a:defRPr>
      </a:lvl5pPr>
      <a:lvl6pPr marL="2429449" indent="-261231" algn="l" rtl="0" eaLnBrk="1" latinLnBrk="0" hangingPunct="1">
        <a:spcBef>
          <a:spcPct val="20000"/>
        </a:spcBef>
        <a:buClr>
          <a:schemeClr val="accent5"/>
        </a:buClr>
        <a:buFont typeface="Arial"/>
        <a:buChar char="-"/>
        <a:defRPr kumimoji="0" sz="2900" kern="1200" baseline="0">
          <a:solidFill>
            <a:schemeClr val="tx1"/>
          </a:solidFill>
          <a:latin typeface="+mn-lt"/>
          <a:ea typeface="+mn-ea"/>
          <a:cs typeface="+mn-cs"/>
        </a:defRPr>
      </a:lvl6pPr>
      <a:lvl7pPr marL="2742926" indent="-261231" algn="l" rtl="0" eaLnBrk="1" latinLnBrk="0" hangingPunct="1">
        <a:spcBef>
          <a:spcPct val="20000"/>
        </a:spcBef>
        <a:buClr>
          <a:schemeClr val="accent6"/>
        </a:buClr>
        <a:buSzPct val="100000"/>
        <a:buFont typeface="Arial"/>
        <a:buChar char="•"/>
        <a:defRPr kumimoji="0" sz="2600" kern="1200" baseline="0">
          <a:solidFill>
            <a:schemeClr val="tx1"/>
          </a:solidFill>
          <a:latin typeface="+mn-lt"/>
          <a:ea typeface="+mn-ea"/>
          <a:cs typeface="+mn-cs"/>
        </a:defRPr>
      </a:lvl7pPr>
      <a:lvl8pPr marL="3056403" indent="-261231" algn="l" rtl="0" eaLnBrk="1" latinLnBrk="0" hangingPunct="1">
        <a:spcBef>
          <a:spcPct val="20000"/>
        </a:spcBef>
        <a:buClr>
          <a:schemeClr val="accent6"/>
        </a:buClr>
        <a:buFont typeface="Arial"/>
        <a:buChar char="▪"/>
        <a:defRPr kumimoji="0" sz="2300" kern="1200">
          <a:solidFill>
            <a:schemeClr val="tx1"/>
          </a:solidFill>
          <a:latin typeface="+mn-lt"/>
          <a:ea typeface="+mn-ea"/>
          <a:cs typeface="+mn-cs"/>
        </a:defRPr>
      </a:lvl8pPr>
      <a:lvl9pPr marL="3330695" indent="-261231" algn="l" rtl="0" eaLnBrk="1" latinLnBrk="0" hangingPunct="1">
        <a:spcBef>
          <a:spcPct val="20000"/>
        </a:spcBef>
        <a:buClr>
          <a:schemeClr val="accent6"/>
        </a:buClr>
        <a:buFont typeface="Arial"/>
        <a:buChar char="•"/>
        <a:defRPr kumimoji="0" sz="23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3077" algn="l" rtl="0" eaLnBrk="1" latinLnBrk="0" hangingPunct="1">
        <a:defRPr kumimoji="0" kern="1200">
          <a:solidFill>
            <a:schemeClr val="tx1"/>
          </a:solidFill>
          <a:latin typeface="+mn-lt"/>
          <a:ea typeface="+mn-ea"/>
          <a:cs typeface="+mn-cs"/>
        </a:defRPr>
      </a:lvl2pPr>
      <a:lvl3pPr marL="1306155" algn="l" rtl="0" eaLnBrk="1" latinLnBrk="0" hangingPunct="1">
        <a:defRPr kumimoji="0" kern="1200">
          <a:solidFill>
            <a:schemeClr val="tx1"/>
          </a:solidFill>
          <a:latin typeface="+mn-lt"/>
          <a:ea typeface="+mn-ea"/>
          <a:cs typeface="+mn-cs"/>
        </a:defRPr>
      </a:lvl3pPr>
      <a:lvl4pPr marL="1959233" algn="l" rtl="0" eaLnBrk="1" latinLnBrk="0" hangingPunct="1">
        <a:defRPr kumimoji="0" kern="1200">
          <a:solidFill>
            <a:schemeClr val="tx1"/>
          </a:solidFill>
          <a:latin typeface="+mn-lt"/>
          <a:ea typeface="+mn-ea"/>
          <a:cs typeface="+mn-cs"/>
        </a:defRPr>
      </a:lvl4pPr>
      <a:lvl5pPr marL="2612311" algn="l" rtl="0" eaLnBrk="1" latinLnBrk="0" hangingPunct="1">
        <a:defRPr kumimoji="0" kern="1200">
          <a:solidFill>
            <a:schemeClr val="tx1"/>
          </a:solidFill>
          <a:latin typeface="+mn-lt"/>
          <a:ea typeface="+mn-ea"/>
          <a:cs typeface="+mn-cs"/>
        </a:defRPr>
      </a:lvl5pPr>
      <a:lvl6pPr marL="3265388" algn="l" rtl="0" eaLnBrk="1" latinLnBrk="0" hangingPunct="1">
        <a:defRPr kumimoji="0" kern="1200">
          <a:solidFill>
            <a:schemeClr val="tx1"/>
          </a:solidFill>
          <a:latin typeface="+mn-lt"/>
          <a:ea typeface="+mn-ea"/>
          <a:cs typeface="+mn-cs"/>
        </a:defRPr>
      </a:lvl6pPr>
      <a:lvl7pPr marL="3918465" algn="l" rtl="0" eaLnBrk="1" latinLnBrk="0" hangingPunct="1">
        <a:defRPr kumimoji="0" kern="1200">
          <a:solidFill>
            <a:schemeClr val="tx1"/>
          </a:solidFill>
          <a:latin typeface="+mn-lt"/>
          <a:ea typeface="+mn-ea"/>
          <a:cs typeface="+mn-cs"/>
        </a:defRPr>
      </a:lvl7pPr>
      <a:lvl8pPr marL="4571543" algn="l" rtl="0" eaLnBrk="1" latinLnBrk="0" hangingPunct="1">
        <a:defRPr kumimoji="0" kern="1200">
          <a:solidFill>
            <a:schemeClr val="tx1"/>
          </a:solidFill>
          <a:latin typeface="+mn-lt"/>
          <a:ea typeface="+mn-ea"/>
          <a:cs typeface="+mn-cs"/>
        </a:defRPr>
      </a:lvl8pPr>
      <a:lvl9pPr marL="522462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5240" y="-8573"/>
            <a:ext cx="14660880" cy="124968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30622" tIns="65311" rIns="130622" bIns="65311"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7010400" y="-8572"/>
            <a:ext cx="7620000" cy="76581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30622" tIns="65311" rIns="130622" bIns="65311"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731520" y="844906"/>
            <a:ext cx="13167360" cy="1371600"/>
          </a:xfrm>
          <a:prstGeom prst="rect">
            <a:avLst/>
          </a:prstGeom>
        </p:spPr>
        <p:txBody>
          <a:bodyPr vert="horz" lIns="0" tIns="65311"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731520" y="2322576"/>
            <a:ext cx="13167360" cy="5266944"/>
          </a:xfrm>
          <a:prstGeom prst="rect">
            <a:avLst/>
          </a:prstGeom>
        </p:spPr>
        <p:txBody>
          <a:bodyPr vert="horz" lIns="130622" tIns="65311" rIns="130622" bIns="65311">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731520" y="7627621"/>
            <a:ext cx="3413760" cy="438150"/>
          </a:xfrm>
          <a:prstGeom prst="rect">
            <a:avLst/>
          </a:prstGeom>
        </p:spPr>
        <p:txBody>
          <a:bodyPr vert="horz" lIns="0" tIns="0" rIns="0" bIns="0" anchor="b"/>
          <a:lstStyle>
            <a:lvl1pPr algn="l" eaLnBrk="1" latinLnBrk="0" hangingPunct="1">
              <a:defRPr kumimoji="0" sz="1700">
                <a:solidFill>
                  <a:schemeClr val="tx2">
                    <a:shade val="90000"/>
                  </a:schemeClr>
                </a:solidFill>
              </a:defRPr>
            </a:lvl1pPr>
          </a:lstStyle>
          <a:p>
            <a:fld id="{47C9B81F-C347-4BEF-BFDF-29C42F48304A}" type="datetimeFigureOut">
              <a:rPr lang="en-US" smtClean="0"/>
              <a:pPr/>
              <a:t>12/16/2025</a:t>
            </a:fld>
            <a:endParaRPr lang="en-US" dirty="0">
              <a:solidFill>
                <a:schemeClr val="tx2">
                  <a:shade val="90000"/>
                </a:schemeClr>
              </a:solidFill>
            </a:endParaRPr>
          </a:p>
        </p:txBody>
      </p:sp>
      <p:sp>
        <p:nvSpPr>
          <p:cNvPr id="22" name="Footer Placeholder 21"/>
          <p:cNvSpPr>
            <a:spLocks noGrp="1"/>
          </p:cNvSpPr>
          <p:nvPr>
            <p:ph type="ftr" sz="quarter" idx="3"/>
          </p:nvPr>
        </p:nvSpPr>
        <p:spPr>
          <a:xfrm>
            <a:off x="4267200" y="7627621"/>
            <a:ext cx="5364480" cy="438150"/>
          </a:xfrm>
          <a:prstGeom prst="rect">
            <a:avLst/>
          </a:prstGeom>
        </p:spPr>
        <p:txBody>
          <a:bodyPr vert="horz" lIns="0" tIns="0" rIns="0" bIns="0" anchor="b"/>
          <a:lstStyle>
            <a:lvl1pPr algn="l" eaLnBrk="1" latinLnBrk="0" hangingPunct="1">
              <a:defRPr kumimoji="0" sz="1700">
                <a:solidFill>
                  <a:schemeClr val="tx2">
                    <a:shade val="90000"/>
                  </a:schemeClr>
                </a:solidFill>
              </a:defRPr>
            </a:lvl1pPr>
          </a:lstStyle>
          <a:p>
            <a:pPr algn="l" eaLnBrk="1" latinLnBrk="0" hangingPunct="1"/>
            <a:endParaRPr kumimoji="0" lang="en-US" dirty="0">
              <a:solidFill>
                <a:schemeClr val="tx2">
                  <a:shade val="90000"/>
                </a:schemeClr>
              </a:solidFill>
            </a:endParaRPr>
          </a:p>
        </p:txBody>
      </p:sp>
      <p:sp>
        <p:nvSpPr>
          <p:cNvPr id="18" name="Slide Number Placeholder 17"/>
          <p:cNvSpPr>
            <a:spLocks noGrp="1"/>
          </p:cNvSpPr>
          <p:nvPr>
            <p:ph type="sldNum" sz="quarter" idx="4"/>
          </p:nvPr>
        </p:nvSpPr>
        <p:spPr>
          <a:xfrm>
            <a:off x="12679680" y="7627621"/>
            <a:ext cx="1219200" cy="438150"/>
          </a:xfrm>
          <a:prstGeom prst="rect">
            <a:avLst/>
          </a:prstGeom>
        </p:spPr>
        <p:txBody>
          <a:bodyPr vert="horz" lIns="0" tIns="0" rIns="0" bIns="0" anchor="b"/>
          <a:lstStyle>
            <a:lvl1pPr algn="r" eaLnBrk="1" latinLnBrk="0" hangingPunct="1">
              <a:defRPr kumimoji="0" sz="1700">
                <a:solidFill>
                  <a:schemeClr val="tx2">
                    <a:shade val="90000"/>
                  </a:schemeClr>
                </a:solidFill>
              </a:defRPr>
            </a:lvl1pPr>
          </a:lstStyle>
          <a:p>
            <a:fld id="{042AED99-7FB4-404E-8A97-64753DCE42EC}" type="slidenum">
              <a:rPr kumimoji="0" lang="en-US" smtClean="0"/>
              <a:pPr/>
              <a:t>‹#›</a:t>
            </a:fld>
            <a:endParaRPr kumimoji="0" lang="en-US" dirty="0">
              <a:solidFill>
                <a:schemeClr val="tx2">
                  <a:shade val="90000"/>
                </a:schemeClr>
              </a:solidFill>
            </a:endParaRPr>
          </a:p>
        </p:txBody>
      </p:sp>
      <p:grpSp>
        <p:nvGrpSpPr>
          <p:cNvPr id="2" name="Group 1"/>
          <p:cNvGrpSpPr/>
          <p:nvPr/>
        </p:nvGrpSpPr>
        <p:grpSpPr>
          <a:xfrm>
            <a:off x="-30427" y="242890"/>
            <a:ext cx="14688877" cy="779069"/>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sldNum="0" hdr="0" ftr="0" dt="0"/>
  <p:txStyles>
    <p:titleStyle>
      <a:lvl1pPr algn="l" rtl="0" eaLnBrk="1" latinLnBrk="0" hangingPunct="1">
        <a:spcBef>
          <a:spcPct val="0"/>
        </a:spcBef>
        <a:buNone/>
        <a:defRPr kumimoji="0" sz="7100" b="0" kern="1200">
          <a:ln>
            <a:noFill/>
          </a:ln>
          <a:solidFill>
            <a:schemeClr val="tx2"/>
          </a:solidFill>
          <a:effectLst/>
          <a:latin typeface="+mj-lt"/>
          <a:ea typeface="+mj-ea"/>
          <a:cs typeface="+mj-cs"/>
        </a:defRPr>
      </a:lvl1pPr>
    </p:titleStyle>
    <p:bodyStyle>
      <a:lvl1pPr marL="391866" indent="-391866" algn="l" rtl="0" eaLnBrk="1" latinLnBrk="0" hangingPunct="1">
        <a:spcBef>
          <a:spcPct val="20000"/>
        </a:spcBef>
        <a:buClr>
          <a:schemeClr val="accent3"/>
        </a:buClr>
        <a:buSzPct val="95000"/>
        <a:buFont typeface="Wingdings 2"/>
        <a:buChar char=""/>
        <a:defRPr kumimoji="0" sz="3700" kern="1200">
          <a:solidFill>
            <a:schemeClr val="tx1"/>
          </a:solidFill>
          <a:latin typeface="+mn-lt"/>
          <a:ea typeface="+mn-ea"/>
          <a:cs typeface="+mn-cs"/>
        </a:defRPr>
      </a:lvl1pPr>
      <a:lvl2pPr marL="914354" indent="-352680" algn="l" rtl="0" eaLnBrk="1" latinLnBrk="0" hangingPunct="1">
        <a:spcBef>
          <a:spcPct val="20000"/>
        </a:spcBef>
        <a:buClr>
          <a:schemeClr val="accent1"/>
        </a:buClr>
        <a:buSzPct val="85000"/>
        <a:buFont typeface="Wingdings 2"/>
        <a:buChar char=""/>
        <a:defRPr kumimoji="0" sz="3400" kern="1200">
          <a:solidFill>
            <a:schemeClr val="tx1"/>
          </a:solidFill>
          <a:latin typeface="+mn-lt"/>
          <a:ea typeface="+mn-ea"/>
          <a:cs typeface="+mn-cs"/>
        </a:defRPr>
      </a:lvl2pPr>
      <a:lvl3pPr marL="1306220" indent="-352680" algn="l" rtl="0" eaLnBrk="1" latinLnBrk="0" hangingPunct="1">
        <a:spcBef>
          <a:spcPct val="20000"/>
        </a:spcBef>
        <a:buClr>
          <a:schemeClr val="accent2"/>
        </a:buClr>
        <a:buSzPct val="70000"/>
        <a:buFont typeface="Wingdings 2"/>
        <a:buChar char=""/>
        <a:defRPr kumimoji="0" sz="3000" kern="1200">
          <a:solidFill>
            <a:schemeClr val="tx1"/>
          </a:solidFill>
          <a:latin typeface="+mn-lt"/>
          <a:ea typeface="+mn-ea"/>
          <a:cs typeface="+mn-cs"/>
        </a:defRPr>
      </a:lvl3pPr>
      <a:lvl4pPr marL="1698087" indent="-300431" algn="l" rtl="0" eaLnBrk="1" latinLnBrk="0" hangingPunct="1">
        <a:spcBef>
          <a:spcPct val="20000"/>
        </a:spcBef>
        <a:buClr>
          <a:schemeClr val="accent3"/>
        </a:buClr>
        <a:buSzPct val="65000"/>
        <a:buFont typeface="Wingdings 2"/>
        <a:buChar char=""/>
        <a:defRPr kumimoji="0" sz="2900" kern="1200">
          <a:solidFill>
            <a:schemeClr val="tx1"/>
          </a:solidFill>
          <a:latin typeface="+mn-lt"/>
          <a:ea typeface="+mn-ea"/>
          <a:cs typeface="+mn-cs"/>
        </a:defRPr>
      </a:lvl4pPr>
      <a:lvl5pPr marL="2089953" indent="-300431" algn="l" rtl="0" eaLnBrk="1" latinLnBrk="0" hangingPunct="1">
        <a:spcBef>
          <a:spcPct val="20000"/>
        </a:spcBef>
        <a:buClr>
          <a:schemeClr val="accent4"/>
        </a:buClr>
        <a:buSzPct val="65000"/>
        <a:buFont typeface="Wingdings 2"/>
        <a:buChar char=""/>
        <a:defRPr kumimoji="0" sz="2900" kern="1200">
          <a:solidFill>
            <a:schemeClr val="tx1"/>
          </a:solidFill>
          <a:latin typeface="+mn-lt"/>
          <a:ea typeface="+mn-ea"/>
          <a:cs typeface="+mn-cs"/>
        </a:defRPr>
      </a:lvl5pPr>
      <a:lvl6pPr marL="2481819" indent="-300431" algn="l" rtl="0" eaLnBrk="1" latinLnBrk="0" hangingPunct="1">
        <a:spcBef>
          <a:spcPct val="20000"/>
        </a:spcBef>
        <a:buClr>
          <a:schemeClr val="accent5"/>
        </a:buClr>
        <a:buSzPct val="80000"/>
        <a:buFont typeface="Wingdings 2"/>
        <a:buChar char=""/>
        <a:defRPr kumimoji="0" sz="2600" kern="1200">
          <a:solidFill>
            <a:schemeClr val="tx1"/>
          </a:solidFill>
          <a:latin typeface="+mn-lt"/>
          <a:ea typeface="+mn-ea"/>
          <a:cs typeface="+mn-cs"/>
        </a:defRPr>
      </a:lvl6pPr>
      <a:lvl7pPr marL="2743063" indent="-261244" algn="l" rtl="0" eaLnBrk="1" latinLnBrk="0" hangingPunct="1">
        <a:spcBef>
          <a:spcPct val="20000"/>
        </a:spcBef>
        <a:buClr>
          <a:schemeClr val="accent6"/>
        </a:buClr>
        <a:buSzPct val="80000"/>
        <a:buFont typeface="Wingdings 2"/>
        <a:buChar char=""/>
        <a:defRPr kumimoji="0" sz="2300" kern="1200" baseline="0">
          <a:solidFill>
            <a:schemeClr val="tx1"/>
          </a:solidFill>
          <a:latin typeface="+mn-lt"/>
          <a:ea typeface="+mn-ea"/>
          <a:cs typeface="+mn-cs"/>
        </a:defRPr>
      </a:lvl7pPr>
      <a:lvl8pPr marL="3134929" indent="-261244" algn="l" rtl="0" eaLnBrk="1" latinLnBrk="0" hangingPunct="1">
        <a:spcBef>
          <a:spcPct val="20000"/>
        </a:spcBef>
        <a:buClr>
          <a:schemeClr val="tx2"/>
        </a:buClr>
        <a:buChar char="•"/>
        <a:defRPr kumimoji="0" sz="2300" kern="1200">
          <a:solidFill>
            <a:schemeClr val="tx1"/>
          </a:solidFill>
          <a:latin typeface="+mn-lt"/>
          <a:ea typeface="+mn-ea"/>
          <a:cs typeface="+mn-cs"/>
        </a:defRPr>
      </a:lvl8pPr>
      <a:lvl9pPr marL="3526795" indent="-261244" algn="l" rtl="0" eaLnBrk="1" latinLnBrk="0" hangingPunct="1">
        <a:spcBef>
          <a:spcPct val="20000"/>
        </a:spcBef>
        <a:buClr>
          <a:schemeClr val="tx2"/>
        </a:buClr>
        <a:buFontTx/>
        <a:buChar char="•"/>
        <a:defRPr kumimoji="0" sz="20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3110" algn="l" rtl="0" eaLnBrk="1" latinLnBrk="0" hangingPunct="1">
        <a:defRPr kumimoji="0" kern="1200">
          <a:solidFill>
            <a:schemeClr val="tx1"/>
          </a:solidFill>
          <a:latin typeface="+mn-lt"/>
          <a:ea typeface="+mn-ea"/>
          <a:cs typeface="+mn-cs"/>
        </a:defRPr>
      </a:lvl2pPr>
      <a:lvl3pPr marL="1306220" algn="l" rtl="0" eaLnBrk="1" latinLnBrk="0" hangingPunct="1">
        <a:defRPr kumimoji="0" kern="1200">
          <a:solidFill>
            <a:schemeClr val="tx1"/>
          </a:solidFill>
          <a:latin typeface="+mn-lt"/>
          <a:ea typeface="+mn-ea"/>
          <a:cs typeface="+mn-cs"/>
        </a:defRPr>
      </a:lvl3pPr>
      <a:lvl4pPr marL="1959331" algn="l" rtl="0" eaLnBrk="1" latinLnBrk="0" hangingPunct="1">
        <a:defRPr kumimoji="0" kern="1200">
          <a:solidFill>
            <a:schemeClr val="tx1"/>
          </a:solidFill>
          <a:latin typeface="+mn-lt"/>
          <a:ea typeface="+mn-ea"/>
          <a:cs typeface="+mn-cs"/>
        </a:defRPr>
      </a:lvl4pPr>
      <a:lvl5pPr marL="2612441" algn="l" rtl="0" eaLnBrk="1" latinLnBrk="0" hangingPunct="1">
        <a:defRPr kumimoji="0" kern="1200">
          <a:solidFill>
            <a:schemeClr val="tx1"/>
          </a:solidFill>
          <a:latin typeface="+mn-lt"/>
          <a:ea typeface="+mn-ea"/>
          <a:cs typeface="+mn-cs"/>
        </a:defRPr>
      </a:lvl5pPr>
      <a:lvl6pPr marL="3265551" algn="l" rtl="0" eaLnBrk="1" latinLnBrk="0" hangingPunct="1">
        <a:defRPr kumimoji="0" kern="1200">
          <a:solidFill>
            <a:schemeClr val="tx1"/>
          </a:solidFill>
          <a:latin typeface="+mn-lt"/>
          <a:ea typeface="+mn-ea"/>
          <a:cs typeface="+mn-cs"/>
        </a:defRPr>
      </a:lvl6pPr>
      <a:lvl7pPr marL="3918661" algn="l" rtl="0" eaLnBrk="1" latinLnBrk="0" hangingPunct="1">
        <a:defRPr kumimoji="0" kern="1200">
          <a:solidFill>
            <a:schemeClr val="tx1"/>
          </a:solidFill>
          <a:latin typeface="+mn-lt"/>
          <a:ea typeface="+mn-ea"/>
          <a:cs typeface="+mn-cs"/>
        </a:defRPr>
      </a:lvl7pPr>
      <a:lvl8pPr marL="4571771" algn="l" rtl="0" eaLnBrk="1" latinLnBrk="0" hangingPunct="1">
        <a:defRPr kumimoji="0" kern="1200">
          <a:solidFill>
            <a:schemeClr val="tx1"/>
          </a:solidFill>
          <a:latin typeface="+mn-lt"/>
          <a:ea typeface="+mn-ea"/>
          <a:cs typeface="+mn-cs"/>
        </a:defRPr>
      </a:lvl8pPr>
      <a:lvl9pPr marL="5224882"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487681" y="395021"/>
            <a:ext cx="13651288" cy="7436183"/>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9" name="Rounded Rectangle 8"/>
          <p:cNvSpPr/>
          <p:nvPr/>
        </p:nvSpPr>
        <p:spPr>
          <a:xfrm>
            <a:off x="669755" y="520994"/>
            <a:ext cx="13290894" cy="658368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13" name="Title Placeholder 12"/>
          <p:cNvSpPr>
            <a:spLocks noGrp="1"/>
          </p:cNvSpPr>
          <p:nvPr>
            <p:ph type="title"/>
          </p:nvPr>
        </p:nvSpPr>
        <p:spPr>
          <a:xfrm>
            <a:off x="804672" y="5982708"/>
            <a:ext cx="13094208" cy="1261872"/>
          </a:xfrm>
          <a:prstGeom prst="rect">
            <a:avLst/>
          </a:prstGeom>
        </p:spPr>
        <p:txBody>
          <a:bodyPr vert="horz" lIns="130622" tIns="65311" rIns="130622" bIns="65311"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804672" y="636423"/>
            <a:ext cx="13094208" cy="5025542"/>
          </a:xfrm>
          <a:prstGeom prst="rect">
            <a:avLst/>
          </a:prstGeom>
        </p:spPr>
        <p:txBody>
          <a:bodyPr vert="horz" lIns="261244" tIns="130622" rIns="130622" bIns="65311">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6042125" y="7334251"/>
            <a:ext cx="3657600" cy="438150"/>
          </a:xfrm>
          <a:prstGeom prst="rect">
            <a:avLst/>
          </a:prstGeom>
        </p:spPr>
        <p:txBody>
          <a:bodyPr vert="horz" lIns="130622" tIns="65311" rIns="130622" bIns="65311" anchor="b"/>
          <a:lstStyle>
            <a:lvl1pPr algn="r" eaLnBrk="1" latinLnBrk="0" hangingPunct="1">
              <a:defRPr kumimoji="0" sz="1400">
                <a:solidFill>
                  <a:schemeClr val="bg2">
                    <a:shade val="50000"/>
                  </a:schemeClr>
                </a:solidFill>
              </a:defRPr>
            </a:lvl1pPr>
            <a:extLst/>
          </a:lstStyle>
          <a:p>
            <a:fld id="{47C9B81F-C347-4BEF-BFDF-29C42F48304A}" type="datetimeFigureOut">
              <a:rPr lang="en-US" smtClean="0"/>
              <a:pPr/>
              <a:t>12/16/2025</a:t>
            </a:fld>
            <a:endParaRPr lang="en-US" dirty="0">
              <a:solidFill>
                <a:schemeClr val="tx2">
                  <a:shade val="90000"/>
                </a:schemeClr>
              </a:solidFill>
            </a:endParaRPr>
          </a:p>
        </p:txBody>
      </p:sp>
      <p:sp>
        <p:nvSpPr>
          <p:cNvPr id="18" name="Footer Placeholder 17"/>
          <p:cNvSpPr>
            <a:spLocks noGrp="1"/>
          </p:cNvSpPr>
          <p:nvPr>
            <p:ph type="ftr" sz="quarter" idx="3"/>
          </p:nvPr>
        </p:nvSpPr>
        <p:spPr>
          <a:xfrm>
            <a:off x="9699725" y="7334251"/>
            <a:ext cx="3657600" cy="438150"/>
          </a:xfrm>
          <a:prstGeom prst="rect">
            <a:avLst/>
          </a:prstGeom>
        </p:spPr>
        <p:txBody>
          <a:bodyPr vert="horz" lIns="130622" tIns="65311" rIns="130622" bIns="65311" anchor="b"/>
          <a:lstStyle>
            <a:lvl1pPr algn="l" eaLnBrk="1" latinLnBrk="0" hangingPunct="1">
              <a:defRPr kumimoji="0" sz="1400">
                <a:solidFill>
                  <a:schemeClr val="bg2">
                    <a:shade val="50000"/>
                  </a:schemeClr>
                </a:solidFill>
              </a:defRPr>
            </a:lvl1pPr>
            <a:extLst/>
          </a:lstStyle>
          <a:p>
            <a:pPr algn="l" eaLnBrk="1" latinLnBrk="0" hangingPunct="1"/>
            <a:endParaRPr kumimoji="0" lang="en-US" dirty="0">
              <a:solidFill>
                <a:schemeClr val="tx2">
                  <a:shade val="90000"/>
                </a:schemeClr>
              </a:solidFill>
            </a:endParaRPr>
          </a:p>
        </p:txBody>
      </p:sp>
      <p:sp>
        <p:nvSpPr>
          <p:cNvPr id="5" name="Slide Number Placeholder 4"/>
          <p:cNvSpPr>
            <a:spLocks noGrp="1"/>
          </p:cNvSpPr>
          <p:nvPr>
            <p:ph type="sldNum" sz="quarter" idx="4"/>
          </p:nvPr>
        </p:nvSpPr>
        <p:spPr>
          <a:xfrm>
            <a:off x="13357325" y="7334251"/>
            <a:ext cx="731520" cy="438150"/>
          </a:xfrm>
          <a:prstGeom prst="rect">
            <a:avLst/>
          </a:prstGeom>
        </p:spPr>
        <p:txBody>
          <a:bodyPr vert="horz" lIns="130622" tIns="65311" rIns="130622" bIns="65311" anchor="b"/>
          <a:lstStyle>
            <a:lvl1pPr algn="r" eaLnBrk="1" latinLnBrk="0" hangingPunct="1">
              <a:defRPr kumimoji="0" sz="1400">
                <a:solidFill>
                  <a:schemeClr val="bg2">
                    <a:shade val="50000"/>
                  </a:schemeClr>
                </a:solidFill>
              </a:defRPr>
            </a:lvl1pPr>
            <a:extLst/>
          </a:lstStyle>
          <a:p>
            <a:fld id="{042AED99-7FB4-404E-8A97-64753DCE42EC}" type="slidenum">
              <a:rPr kumimoji="0" lang="en-US" smtClean="0"/>
              <a:pPr/>
              <a:t>‹#›</a:t>
            </a:fld>
            <a:endParaRPr kumimoji="0" lang="en-US" dirty="0">
              <a:solidFill>
                <a:schemeClr val="tx2">
                  <a:shade val="90000"/>
                </a:schemeClr>
              </a:solidFill>
            </a:endParaRPr>
          </a:p>
        </p:txBody>
      </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hf sldNum="0" hdr="0" ftr="0" dt="0"/>
  <p:txStyles>
    <p:titleStyle>
      <a:lvl1pPr algn="l" rtl="0" eaLnBrk="1" latinLnBrk="0" hangingPunct="1">
        <a:spcBef>
          <a:spcPct val="0"/>
        </a:spcBef>
        <a:buNone/>
        <a:defRPr kumimoji="0" sz="51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378804" indent="-378804" algn="l" rtl="0" eaLnBrk="1" latinLnBrk="0" hangingPunct="1">
        <a:spcBef>
          <a:spcPts val="357"/>
        </a:spcBef>
        <a:buClr>
          <a:schemeClr val="accent1"/>
        </a:buClr>
        <a:buSzPct val="80000"/>
        <a:buFont typeface="Wingdings 2"/>
        <a:buChar char=""/>
        <a:defRPr kumimoji="0" sz="4000" kern="1200">
          <a:solidFill>
            <a:schemeClr val="tx1"/>
          </a:solidFill>
          <a:effectLst/>
          <a:latin typeface="+mn-lt"/>
          <a:ea typeface="+mn-ea"/>
          <a:cs typeface="+mn-cs"/>
        </a:defRPr>
      </a:lvl1pPr>
      <a:lvl2pPr marL="783732" indent="-287368" algn="l" rtl="0" eaLnBrk="1" latinLnBrk="0" hangingPunct="1">
        <a:spcBef>
          <a:spcPts val="357"/>
        </a:spcBef>
        <a:buClr>
          <a:schemeClr val="accent1"/>
        </a:buClr>
        <a:buSzPct val="100000"/>
        <a:buFont typeface="Verdana"/>
        <a:buChar char="◦"/>
        <a:defRPr kumimoji="0" sz="3400" kern="1200">
          <a:solidFill>
            <a:schemeClr val="tx1"/>
          </a:solidFill>
          <a:latin typeface="+mn-lt"/>
          <a:ea typeface="+mn-ea"/>
          <a:cs typeface="+mn-cs"/>
        </a:defRPr>
      </a:lvl2pPr>
      <a:lvl3pPr marL="1123350" indent="-261244" algn="l" rtl="0" eaLnBrk="1" latinLnBrk="0" hangingPunct="1">
        <a:spcBef>
          <a:spcPts val="357"/>
        </a:spcBef>
        <a:buClr>
          <a:schemeClr val="accent2">
            <a:tint val="85000"/>
            <a:satMod val="285000"/>
          </a:schemeClr>
        </a:buClr>
        <a:buSzPct val="100000"/>
        <a:buFont typeface="Wingdings 2"/>
        <a:buChar char=""/>
        <a:defRPr kumimoji="0" sz="3100" kern="1200">
          <a:solidFill>
            <a:schemeClr val="tx1"/>
          </a:solidFill>
          <a:latin typeface="+mn-lt"/>
          <a:ea typeface="+mn-ea"/>
          <a:cs typeface="+mn-cs"/>
        </a:defRPr>
      </a:lvl3pPr>
      <a:lvl4pPr marL="1462967" indent="-261244" algn="l" rtl="0" eaLnBrk="1" latinLnBrk="0" hangingPunct="1">
        <a:spcBef>
          <a:spcPts val="329"/>
        </a:spcBef>
        <a:buClr>
          <a:schemeClr val="accent2">
            <a:tint val="85000"/>
            <a:satMod val="285000"/>
          </a:schemeClr>
        </a:buClr>
        <a:buSzPct val="112000"/>
        <a:buFont typeface="Verdana"/>
        <a:buChar char="◦"/>
        <a:defRPr kumimoji="0" sz="2700" kern="1200">
          <a:solidFill>
            <a:schemeClr val="tx1"/>
          </a:solidFill>
          <a:latin typeface="+mn-lt"/>
          <a:ea typeface="+mn-ea"/>
          <a:cs typeface="+mn-cs"/>
        </a:defRPr>
      </a:lvl4pPr>
      <a:lvl5pPr marL="1828709" indent="-261244" algn="l" rtl="0" eaLnBrk="1" latinLnBrk="0" hangingPunct="1">
        <a:spcBef>
          <a:spcPts val="357"/>
        </a:spcBef>
        <a:buClr>
          <a:schemeClr val="accent3">
            <a:tint val="85000"/>
            <a:satMod val="275000"/>
          </a:schemeClr>
        </a:buClr>
        <a:buSzPct val="100000"/>
        <a:buFont typeface="Wingdings 2"/>
        <a:buChar char=""/>
        <a:defRPr kumimoji="0" sz="2600" kern="1200">
          <a:solidFill>
            <a:schemeClr val="tx1"/>
          </a:solidFill>
          <a:latin typeface="+mn-lt"/>
          <a:ea typeface="+mn-ea"/>
          <a:cs typeface="+mn-cs"/>
        </a:defRPr>
      </a:lvl5pPr>
      <a:lvl6pPr marL="2129139" indent="-261244" algn="l" rtl="0" eaLnBrk="1" latinLnBrk="0" hangingPunct="1">
        <a:spcBef>
          <a:spcPts val="357"/>
        </a:spcBef>
        <a:buClr>
          <a:schemeClr val="accent3">
            <a:tint val="85000"/>
            <a:satMod val="275000"/>
          </a:schemeClr>
        </a:buClr>
        <a:buSzPct val="100000"/>
        <a:buFont typeface="Verdana"/>
        <a:buChar char="◦"/>
        <a:defRPr kumimoji="0" sz="2400" kern="1200" baseline="0">
          <a:solidFill>
            <a:schemeClr val="tx1"/>
          </a:solidFill>
          <a:latin typeface="+mn-lt"/>
          <a:ea typeface="+mn-ea"/>
          <a:cs typeface="+mn-cs"/>
        </a:defRPr>
      </a:lvl6pPr>
      <a:lvl7pPr marL="2429570" indent="-261244" algn="l" rtl="0" eaLnBrk="1" latinLnBrk="0" hangingPunct="1">
        <a:spcBef>
          <a:spcPts val="364"/>
        </a:spcBef>
        <a:buClr>
          <a:schemeClr val="accent3">
            <a:tint val="85000"/>
            <a:satMod val="275000"/>
          </a:schemeClr>
        </a:buClr>
        <a:buSzPct val="100000"/>
        <a:buFont typeface="Wingdings 2"/>
        <a:buChar char=""/>
        <a:defRPr kumimoji="0" sz="2100" kern="1200">
          <a:solidFill>
            <a:schemeClr val="tx1"/>
          </a:solidFill>
          <a:latin typeface="+mn-lt"/>
          <a:ea typeface="+mn-ea"/>
          <a:cs typeface="+mn-cs"/>
        </a:defRPr>
      </a:lvl7pPr>
      <a:lvl8pPr marL="2743063" indent="-261244" algn="l" rtl="0" eaLnBrk="1" latinLnBrk="0" hangingPunct="1">
        <a:spcBef>
          <a:spcPts val="367"/>
        </a:spcBef>
        <a:buClr>
          <a:schemeClr val="accent3">
            <a:tint val="85000"/>
            <a:satMod val="275000"/>
          </a:schemeClr>
        </a:buClr>
        <a:buSzPct val="100000"/>
        <a:buFont typeface="Verdana"/>
        <a:buChar char="◦"/>
        <a:defRPr kumimoji="0" sz="2100" kern="1200" baseline="0">
          <a:solidFill>
            <a:schemeClr val="tx1"/>
          </a:solidFill>
          <a:latin typeface="+mn-lt"/>
          <a:ea typeface="+mn-ea"/>
          <a:cs typeface="+mn-cs"/>
        </a:defRPr>
      </a:lvl8pPr>
      <a:lvl9pPr marL="3069618" indent="-261244" algn="l" rtl="0" eaLnBrk="1" latinLnBrk="0" hangingPunct="1">
        <a:spcBef>
          <a:spcPts val="364"/>
        </a:spcBef>
        <a:buClr>
          <a:schemeClr val="accent3">
            <a:tint val="85000"/>
            <a:satMod val="275000"/>
          </a:schemeClr>
        </a:buClr>
        <a:buSzPct val="100000"/>
        <a:buFont typeface="Wingdings 2"/>
        <a:buChar char=""/>
        <a:defRPr kumimoji="0" sz="21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53110" algn="l" rtl="0" eaLnBrk="1" latinLnBrk="0" hangingPunct="1">
        <a:defRPr kumimoji="0" kern="1200">
          <a:solidFill>
            <a:schemeClr val="tx1"/>
          </a:solidFill>
          <a:latin typeface="+mn-lt"/>
          <a:ea typeface="+mn-ea"/>
          <a:cs typeface="+mn-cs"/>
        </a:defRPr>
      </a:lvl2pPr>
      <a:lvl3pPr marL="1306220" algn="l" rtl="0" eaLnBrk="1" latinLnBrk="0" hangingPunct="1">
        <a:defRPr kumimoji="0" kern="1200">
          <a:solidFill>
            <a:schemeClr val="tx1"/>
          </a:solidFill>
          <a:latin typeface="+mn-lt"/>
          <a:ea typeface="+mn-ea"/>
          <a:cs typeface="+mn-cs"/>
        </a:defRPr>
      </a:lvl3pPr>
      <a:lvl4pPr marL="1959331" algn="l" rtl="0" eaLnBrk="1" latinLnBrk="0" hangingPunct="1">
        <a:defRPr kumimoji="0" kern="1200">
          <a:solidFill>
            <a:schemeClr val="tx1"/>
          </a:solidFill>
          <a:latin typeface="+mn-lt"/>
          <a:ea typeface="+mn-ea"/>
          <a:cs typeface="+mn-cs"/>
        </a:defRPr>
      </a:lvl4pPr>
      <a:lvl5pPr marL="2612441" algn="l" rtl="0" eaLnBrk="1" latinLnBrk="0" hangingPunct="1">
        <a:defRPr kumimoji="0" kern="1200">
          <a:solidFill>
            <a:schemeClr val="tx1"/>
          </a:solidFill>
          <a:latin typeface="+mn-lt"/>
          <a:ea typeface="+mn-ea"/>
          <a:cs typeface="+mn-cs"/>
        </a:defRPr>
      </a:lvl5pPr>
      <a:lvl6pPr marL="3265551" algn="l" rtl="0" eaLnBrk="1" latinLnBrk="0" hangingPunct="1">
        <a:defRPr kumimoji="0" kern="1200">
          <a:solidFill>
            <a:schemeClr val="tx1"/>
          </a:solidFill>
          <a:latin typeface="+mn-lt"/>
          <a:ea typeface="+mn-ea"/>
          <a:cs typeface="+mn-cs"/>
        </a:defRPr>
      </a:lvl6pPr>
      <a:lvl7pPr marL="3918661" algn="l" rtl="0" eaLnBrk="1" latinLnBrk="0" hangingPunct="1">
        <a:defRPr kumimoji="0" kern="1200">
          <a:solidFill>
            <a:schemeClr val="tx1"/>
          </a:solidFill>
          <a:latin typeface="+mn-lt"/>
          <a:ea typeface="+mn-ea"/>
          <a:cs typeface="+mn-cs"/>
        </a:defRPr>
      </a:lvl7pPr>
      <a:lvl8pPr marL="4571771" algn="l" rtl="0" eaLnBrk="1" latinLnBrk="0" hangingPunct="1">
        <a:defRPr kumimoji="0" kern="1200">
          <a:solidFill>
            <a:schemeClr val="tx1"/>
          </a:solidFill>
          <a:latin typeface="+mn-lt"/>
          <a:ea typeface="+mn-ea"/>
          <a:cs typeface="+mn-cs"/>
        </a:defRPr>
      </a:lvl8pPr>
      <a:lvl9pPr marL="5224882" algn="l" rtl="0" eaLnBrk="1" latinLnBrk="0" hangingPunct="1">
        <a:defRPr kumimoji="0" kern="1200">
          <a:solidFill>
            <a:schemeClr val="tx1"/>
          </a:solidFill>
          <a:latin typeface="+mn-lt"/>
          <a:ea typeface="+mn-ea"/>
          <a:cs typeface="+mn-cs"/>
        </a:defRPr>
      </a:lvl9pPr>
      <a:extLst/>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130569" tIns="65285" rIns="130569" bIns="65285"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31520" y="1920240"/>
            <a:ext cx="13167360" cy="5431156"/>
          </a:xfrm>
          <a:prstGeom prst="rect">
            <a:avLst/>
          </a:prstGeom>
        </p:spPr>
        <p:txBody>
          <a:bodyPr vert="horz" lIns="130569" tIns="65285" rIns="130569" bIns="6528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31520" y="7627624"/>
            <a:ext cx="3413760" cy="438150"/>
          </a:xfrm>
          <a:prstGeom prst="rect">
            <a:avLst/>
          </a:prstGeom>
        </p:spPr>
        <p:txBody>
          <a:bodyPr vert="horz" lIns="130569" tIns="65285" rIns="130569" bIns="65285" rtlCol="0" anchor="ctr"/>
          <a:lstStyle>
            <a:lvl1pPr algn="l">
              <a:defRPr sz="1700">
                <a:solidFill>
                  <a:schemeClr val="tx1">
                    <a:tint val="75000"/>
                  </a:schemeClr>
                </a:solidFill>
              </a:defRPr>
            </a:lvl1pPr>
          </a:lstStyle>
          <a:p>
            <a:fld id="{47C9B81F-C347-4BEF-BFDF-29C42F48304A}" type="datetimeFigureOut">
              <a:rPr lang="en-US" smtClean="0"/>
              <a:pPr/>
              <a:t>12/16/2025</a:t>
            </a:fld>
            <a:endParaRPr lang="en-US" dirty="0">
              <a:solidFill>
                <a:schemeClr val="tx2">
                  <a:shade val="90000"/>
                </a:schemeClr>
              </a:solidFill>
            </a:endParaRPr>
          </a:p>
        </p:txBody>
      </p:sp>
      <p:sp>
        <p:nvSpPr>
          <p:cNvPr id="5" name="Footer Placeholder 4"/>
          <p:cNvSpPr>
            <a:spLocks noGrp="1"/>
          </p:cNvSpPr>
          <p:nvPr>
            <p:ph type="ftr" sz="quarter" idx="3"/>
          </p:nvPr>
        </p:nvSpPr>
        <p:spPr>
          <a:xfrm>
            <a:off x="4998720" y="7627624"/>
            <a:ext cx="4632960" cy="438150"/>
          </a:xfrm>
          <a:prstGeom prst="rect">
            <a:avLst/>
          </a:prstGeom>
        </p:spPr>
        <p:txBody>
          <a:bodyPr vert="horz" lIns="130569" tIns="65285" rIns="130569" bIns="65285" rtlCol="0" anchor="ctr"/>
          <a:lstStyle>
            <a:lvl1pPr algn="ctr">
              <a:defRPr sz="1700">
                <a:solidFill>
                  <a:schemeClr val="tx1">
                    <a:tint val="75000"/>
                  </a:schemeClr>
                </a:solidFill>
              </a:defRPr>
            </a:lvl1pPr>
          </a:lstStyle>
          <a:p>
            <a:pPr algn="l" eaLnBrk="1" latinLnBrk="0" hangingPunct="1"/>
            <a:endParaRPr kumimoji="0" lang="en-US" dirty="0">
              <a:solidFill>
                <a:schemeClr val="tx2">
                  <a:shade val="90000"/>
                </a:schemeClr>
              </a:solidFill>
            </a:endParaRPr>
          </a:p>
        </p:txBody>
      </p:sp>
      <p:sp>
        <p:nvSpPr>
          <p:cNvPr id="6" name="Slide Number Placeholder 5"/>
          <p:cNvSpPr>
            <a:spLocks noGrp="1"/>
          </p:cNvSpPr>
          <p:nvPr>
            <p:ph type="sldNum" sz="quarter" idx="4"/>
          </p:nvPr>
        </p:nvSpPr>
        <p:spPr>
          <a:xfrm>
            <a:off x="10485120" y="7627624"/>
            <a:ext cx="3413760" cy="438150"/>
          </a:xfrm>
          <a:prstGeom prst="rect">
            <a:avLst/>
          </a:prstGeom>
        </p:spPr>
        <p:txBody>
          <a:bodyPr vert="horz" lIns="130569" tIns="65285" rIns="130569" bIns="65285" rtlCol="0" anchor="ctr"/>
          <a:lstStyle>
            <a:lvl1pPr algn="r">
              <a:defRPr sz="1700">
                <a:solidFill>
                  <a:schemeClr val="tx1">
                    <a:tint val="75000"/>
                  </a:schemeClr>
                </a:solidFill>
              </a:defRPr>
            </a:lvl1pPr>
          </a:lstStyle>
          <a:p>
            <a:fld id="{042AED99-7FB4-404E-8A97-64753DCE42EC}" type="slidenum">
              <a:rPr kumimoji="0" lang="en-US" smtClean="0"/>
              <a:pPr/>
              <a:t>‹#›</a:t>
            </a:fld>
            <a:endParaRPr kumimoji="0" lang="en-US" dirty="0">
              <a:solidFill>
                <a:schemeClr val="tx2">
                  <a:shade val="90000"/>
                </a:schemeClr>
              </a:solidFill>
            </a:endParaRPr>
          </a:p>
        </p:txBody>
      </p:sp>
    </p:spTree>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Lst>
  <p:hf sldNum="0" hdr="0" ftr="0" dt="0"/>
  <p:txStyles>
    <p:titleStyle>
      <a:lvl1pPr algn="ctr" defTabSz="1305700" rtl="0" eaLnBrk="1" latinLnBrk="0" hangingPunct="1">
        <a:spcBef>
          <a:spcPct val="0"/>
        </a:spcBef>
        <a:buNone/>
        <a:defRPr sz="6300" kern="1200">
          <a:solidFill>
            <a:schemeClr val="tx1"/>
          </a:solidFill>
          <a:latin typeface="+mj-lt"/>
          <a:ea typeface="+mj-ea"/>
          <a:cs typeface="+mj-cs"/>
        </a:defRPr>
      </a:lvl1pPr>
    </p:titleStyle>
    <p:bodyStyle>
      <a:lvl1pPr marL="489638" indent="-489638" algn="l" defTabSz="1305700" rtl="0" eaLnBrk="1" latinLnBrk="0" hangingPunct="1">
        <a:spcBef>
          <a:spcPct val="20000"/>
        </a:spcBef>
        <a:buFont typeface="Arial" pitchFamily="34" charset="0"/>
        <a:buChar char="•"/>
        <a:defRPr sz="4600" kern="1200">
          <a:solidFill>
            <a:schemeClr val="tx1"/>
          </a:solidFill>
          <a:latin typeface="+mn-lt"/>
          <a:ea typeface="+mn-ea"/>
          <a:cs typeface="+mn-cs"/>
        </a:defRPr>
      </a:lvl1pPr>
      <a:lvl2pPr marL="1060881" indent="-408034" algn="l" defTabSz="1305700" rtl="0" eaLnBrk="1" latinLnBrk="0" hangingPunct="1">
        <a:spcBef>
          <a:spcPct val="20000"/>
        </a:spcBef>
        <a:buFont typeface="Arial" pitchFamily="34" charset="0"/>
        <a:buChar char="–"/>
        <a:defRPr sz="4000" kern="1200">
          <a:solidFill>
            <a:schemeClr val="tx1"/>
          </a:solidFill>
          <a:latin typeface="+mn-lt"/>
          <a:ea typeface="+mn-ea"/>
          <a:cs typeface="+mn-cs"/>
        </a:defRPr>
      </a:lvl2pPr>
      <a:lvl3pPr marL="1632124" indent="-326422" algn="l" defTabSz="1305700" rtl="0" eaLnBrk="1" latinLnBrk="0" hangingPunct="1">
        <a:spcBef>
          <a:spcPct val="20000"/>
        </a:spcBef>
        <a:buFont typeface="Arial" pitchFamily="34" charset="0"/>
        <a:buChar char="•"/>
        <a:defRPr sz="3400" kern="1200">
          <a:solidFill>
            <a:schemeClr val="tx1"/>
          </a:solidFill>
          <a:latin typeface="+mn-lt"/>
          <a:ea typeface="+mn-ea"/>
          <a:cs typeface="+mn-cs"/>
        </a:defRPr>
      </a:lvl3pPr>
      <a:lvl4pPr marL="2284971" indent="-326422" algn="l" defTabSz="1305700" rtl="0" eaLnBrk="1" latinLnBrk="0" hangingPunct="1">
        <a:spcBef>
          <a:spcPct val="20000"/>
        </a:spcBef>
        <a:buFont typeface="Arial" pitchFamily="34" charset="0"/>
        <a:buChar char="–"/>
        <a:defRPr sz="2900" kern="1200">
          <a:solidFill>
            <a:schemeClr val="tx1"/>
          </a:solidFill>
          <a:latin typeface="+mn-lt"/>
          <a:ea typeface="+mn-ea"/>
          <a:cs typeface="+mn-cs"/>
        </a:defRPr>
      </a:lvl4pPr>
      <a:lvl5pPr marL="2937819" indent="-326422" algn="l" defTabSz="1305700" rtl="0" eaLnBrk="1" latinLnBrk="0" hangingPunct="1">
        <a:spcBef>
          <a:spcPct val="20000"/>
        </a:spcBef>
        <a:buFont typeface="Arial" pitchFamily="34" charset="0"/>
        <a:buChar char="»"/>
        <a:defRPr sz="2900" kern="1200">
          <a:solidFill>
            <a:schemeClr val="tx1"/>
          </a:solidFill>
          <a:latin typeface="+mn-lt"/>
          <a:ea typeface="+mn-ea"/>
          <a:cs typeface="+mn-cs"/>
        </a:defRPr>
      </a:lvl5pPr>
      <a:lvl6pPr marL="3590666" indent="-326422" algn="l" defTabSz="1305700" rtl="0" eaLnBrk="1" latinLnBrk="0" hangingPunct="1">
        <a:spcBef>
          <a:spcPct val="20000"/>
        </a:spcBef>
        <a:buFont typeface="Arial" pitchFamily="34" charset="0"/>
        <a:buChar char="•"/>
        <a:defRPr sz="2900" kern="1200">
          <a:solidFill>
            <a:schemeClr val="tx1"/>
          </a:solidFill>
          <a:latin typeface="+mn-lt"/>
          <a:ea typeface="+mn-ea"/>
          <a:cs typeface="+mn-cs"/>
        </a:defRPr>
      </a:lvl6pPr>
      <a:lvl7pPr marL="4243516" indent="-326422" algn="l" defTabSz="1305700" rtl="0" eaLnBrk="1" latinLnBrk="0" hangingPunct="1">
        <a:spcBef>
          <a:spcPct val="20000"/>
        </a:spcBef>
        <a:buFont typeface="Arial" pitchFamily="34" charset="0"/>
        <a:buChar char="•"/>
        <a:defRPr sz="2900" kern="1200">
          <a:solidFill>
            <a:schemeClr val="tx1"/>
          </a:solidFill>
          <a:latin typeface="+mn-lt"/>
          <a:ea typeface="+mn-ea"/>
          <a:cs typeface="+mn-cs"/>
        </a:defRPr>
      </a:lvl7pPr>
      <a:lvl8pPr marL="4896367" indent="-326422" algn="l" defTabSz="1305700" rtl="0" eaLnBrk="1" latinLnBrk="0" hangingPunct="1">
        <a:spcBef>
          <a:spcPct val="20000"/>
        </a:spcBef>
        <a:buFont typeface="Arial" pitchFamily="34" charset="0"/>
        <a:buChar char="•"/>
        <a:defRPr sz="2900" kern="1200">
          <a:solidFill>
            <a:schemeClr val="tx1"/>
          </a:solidFill>
          <a:latin typeface="+mn-lt"/>
          <a:ea typeface="+mn-ea"/>
          <a:cs typeface="+mn-cs"/>
        </a:defRPr>
      </a:lvl8pPr>
      <a:lvl9pPr marL="5549217" indent="-326422" algn="l" defTabSz="1305700" rtl="0" eaLnBrk="1" latinLnBrk="0" hangingPunct="1">
        <a:spcBef>
          <a:spcPct val="20000"/>
        </a:spcBef>
        <a:buFont typeface="Arial" pitchFamily="34" charset="0"/>
        <a:buChar char="•"/>
        <a:defRPr sz="2900" kern="1200">
          <a:solidFill>
            <a:schemeClr val="tx1"/>
          </a:solidFill>
          <a:latin typeface="+mn-lt"/>
          <a:ea typeface="+mn-ea"/>
          <a:cs typeface="+mn-cs"/>
        </a:defRPr>
      </a:lvl9pPr>
    </p:bodyStyle>
    <p:otherStyle>
      <a:defPPr>
        <a:defRPr lang="en-US"/>
      </a:defPPr>
      <a:lvl1pPr marL="0" algn="l" defTabSz="1305700" rtl="0" eaLnBrk="1" latinLnBrk="0" hangingPunct="1">
        <a:defRPr sz="2600" kern="1200">
          <a:solidFill>
            <a:schemeClr val="tx1"/>
          </a:solidFill>
          <a:latin typeface="+mn-lt"/>
          <a:ea typeface="+mn-ea"/>
          <a:cs typeface="+mn-cs"/>
        </a:defRPr>
      </a:lvl1pPr>
      <a:lvl2pPr marL="652847" algn="l" defTabSz="1305700" rtl="0" eaLnBrk="1" latinLnBrk="0" hangingPunct="1">
        <a:defRPr sz="2600" kern="1200">
          <a:solidFill>
            <a:schemeClr val="tx1"/>
          </a:solidFill>
          <a:latin typeface="+mn-lt"/>
          <a:ea typeface="+mn-ea"/>
          <a:cs typeface="+mn-cs"/>
        </a:defRPr>
      </a:lvl2pPr>
      <a:lvl3pPr marL="1305700" algn="l" defTabSz="1305700" rtl="0" eaLnBrk="1" latinLnBrk="0" hangingPunct="1">
        <a:defRPr sz="2600" kern="1200">
          <a:solidFill>
            <a:schemeClr val="tx1"/>
          </a:solidFill>
          <a:latin typeface="+mn-lt"/>
          <a:ea typeface="+mn-ea"/>
          <a:cs typeface="+mn-cs"/>
        </a:defRPr>
      </a:lvl3pPr>
      <a:lvl4pPr marL="1958551" algn="l" defTabSz="1305700" rtl="0" eaLnBrk="1" latinLnBrk="0" hangingPunct="1">
        <a:defRPr sz="2600" kern="1200">
          <a:solidFill>
            <a:schemeClr val="tx1"/>
          </a:solidFill>
          <a:latin typeface="+mn-lt"/>
          <a:ea typeface="+mn-ea"/>
          <a:cs typeface="+mn-cs"/>
        </a:defRPr>
      </a:lvl4pPr>
      <a:lvl5pPr marL="2611401" algn="l" defTabSz="1305700" rtl="0" eaLnBrk="1" latinLnBrk="0" hangingPunct="1">
        <a:defRPr sz="2600" kern="1200">
          <a:solidFill>
            <a:schemeClr val="tx1"/>
          </a:solidFill>
          <a:latin typeface="+mn-lt"/>
          <a:ea typeface="+mn-ea"/>
          <a:cs typeface="+mn-cs"/>
        </a:defRPr>
      </a:lvl5pPr>
      <a:lvl6pPr marL="3264245" algn="l" defTabSz="1305700" rtl="0" eaLnBrk="1" latinLnBrk="0" hangingPunct="1">
        <a:defRPr sz="2600" kern="1200">
          <a:solidFill>
            <a:schemeClr val="tx1"/>
          </a:solidFill>
          <a:latin typeface="+mn-lt"/>
          <a:ea typeface="+mn-ea"/>
          <a:cs typeface="+mn-cs"/>
        </a:defRPr>
      </a:lvl6pPr>
      <a:lvl7pPr marL="3917096" algn="l" defTabSz="1305700" rtl="0" eaLnBrk="1" latinLnBrk="0" hangingPunct="1">
        <a:defRPr sz="2600" kern="1200">
          <a:solidFill>
            <a:schemeClr val="tx1"/>
          </a:solidFill>
          <a:latin typeface="+mn-lt"/>
          <a:ea typeface="+mn-ea"/>
          <a:cs typeface="+mn-cs"/>
        </a:defRPr>
      </a:lvl7pPr>
      <a:lvl8pPr marL="4569943" algn="l" defTabSz="1305700" rtl="0" eaLnBrk="1" latinLnBrk="0" hangingPunct="1">
        <a:defRPr sz="2600" kern="1200">
          <a:solidFill>
            <a:schemeClr val="tx1"/>
          </a:solidFill>
          <a:latin typeface="+mn-lt"/>
          <a:ea typeface="+mn-ea"/>
          <a:cs typeface="+mn-cs"/>
        </a:defRPr>
      </a:lvl8pPr>
      <a:lvl9pPr marL="5222795" algn="l" defTabSz="130570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243491"/>
            <a:ext cx="7627382" cy="1425416"/>
          </a:xfrm>
          <a:prstGeom prst="rect">
            <a:avLst/>
          </a:prstGeom>
          <a:noFill/>
          <a:ln/>
        </p:spPr>
        <p:txBody>
          <a:bodyPr wrap="square" lIns="0" tIns="0" rIns="0" bIns="0" rtlCol="0" anchor="t"/>
          <a:lstStyle/>
          <a:p>
            <a:pPr lvl="1" algn="ctr">
              <a:lnSpc>
                <a:spcPts val="5600"/>
              </a:lnSpc>
              <a:buFont typeface="Arial" pitchFamily="34" charset="0"/>
              <a:buChar char="•"/>
            </a:pPr>
            <a:r>
              <a:rPr lang="en-US" sz="4400" dirty="0">
                <a:solidFill>
                  <a:schemeClr val="tx1">
                    <a:lumMod val="95000"/>
                    <a:lumOff val="5000"/>
                  </a:schemeClr>
                </a:solidFill>
                <a:latin typeface="Algerian" pitchFamily="82" charset="0"/>
                <a:ea typeface="Alexandria Semi Bold" pitchFamily="34" charset="-122"/>
                <a:cs typeface="Alexandria Semi Bold" pitchFamily="34" charset="-120"/>
              </a:rPr>
              <a:t>Simple Voting System Project</a:t>
            </a:r>
            <a:endParaRPr lang="en-US" sz="4400" dirty="0">
              <a:solidFill>
                <a:schemeClr val="tx1">
                  <a:lumMod val="95000"/>
                  <a:lumOff val="5000"/>
                </a:schemeClr>
              </a:solidFill>
              <a:latin typeface="Algerian" pitchFamily="82" charset="0"/>
            </a:endParaRPr>
          </a:p>
        </p:txBody>
      </p:sp>
      <p:sp>
        <p:nvSpPr>
          <p:cNvPr id="4" name="Text 1"/>
          <p:cNvSpPr/>
          <p:nvPr/>
        </p:nvSpPr>
        <p:spPr>
          <a:xfrm>
            <a:off x="758309" y="2993830"/>
            <a:ext cx="7627382" cy="1040130"/>
          </a:xfrm>
          <a:prstGeom prst="rect">
            <a:avLst/>
          </a:prstGeom>
          <a:noFill/>
          <a:ln/>
        </p:spPr>
        <p:txBody>
          <a:bodyPr wrap="square" lIns="0" tIns="0" rIns="0" bIns="0" rtlCol="0" anchor="t"/>
          <a:lstStyle/>
          <a:p>
            <a:pPr>
              <a:lnSpc>
                <a:spcPts val="2700"/>
              </a:lnSpc>
            </a:pPr>
            <a:r>
              <a:rPr lang="en-US" sz="2400" dirty="0">
                <a:solidFill>
                  <a:srgbClr val="0A0A0A"/>
                </a:solidFill>
                <a:latin typeface="Century Gothic" pitchFamily="34" charset="0"/>
                <a:ea typeface="Sora Light" pitchFamily="34" charset="-122"/>
                <a:cs typeface="Sora Light" pitchFamily="34" charset="-120"/>
              </a:rPr>
              <a:t>A comprehensive implementation of an electronic voting system demonstrating fundamental programming concepts and democratic principles through C programming</a:t>
            </a:r>
            <a:r>
              <a:rPr lang="en-US" sz="2400" dirty="0">
                <a:solidFill>
                  <a:srgbClr val="0A0A0A"/>
                </a:solidFill>
                <a:latin typeface="Sitka Small" pitchFamily="2" charset="0"/>
                <a:ea typeface="Sora Light" pitchFamily="34" charset="-122"/>
                <a:cs typeface="Sora Light" pitchFamily="34" charset="-120"/>
              </a:rPr>
              <a:t>.</a:t>
            </a:r>
            <a:endParaRPr lang="en-US" sz="2400" dirty="0">
              <a:solidFill>
                <a:srgbClr val="0A0A0A"/>
              </a:solidFill>
              <a:latin typeface="Sitka Small" pitchFamily="2" charset="0"/>
            </a:endParaRPr>
          </a:p>
        </p:txBody>
      </p:sp>
      <p:sp>
        <p:nvSpPr>
          <p:cNvPr id="5" name="Text 2"/>
          <p:cNvSpPr/>
          <p:nvPr/>
        </p:nvSpPr>
        <p:spPr>
          <a:xfrm>
            <a:off x="758309" y="4694753"/>
            <a:ext cx="7627382" cy="346710"/>
          </a:xfrm>
          <a:prstGeom prst="rect">
            <a:avLst/>
          </a:prstGeom>
          <a:noFill/>
          <a:ln/>
        </p:spPr>
        <p:txBody>
          <a:bodyPr wrap="none" lIns="0" tIns="0" rIns="0" bIns="0" rtlCol="0" anchor="t"/>
          <a:lstStyle/>
          <a:p>
            <a:pPr>
              <a:lnSpc>
                <a:spcPts val="2700"/>
              </a:lnSpc>
            </a:pPr>
            <a:r>
              <a:rPr lang="en-US" sz="1700" dirty="0">
                <a:latin typeface="Sitka Small" pitchFamily="2" charset="0"/>
              </a:rPr>
              <a:t>TEAM DETAILS:</a:t>
            </a:r>
          </a:p>
          <a:p>
            <a:pPr>
              <a:lnSpc>
                <a:spcPts val="2700"/>
              </a:lnSpc>
            </a:pPr>
            <a:r>
              <a:rPr lang="en-US" sz="1700" dirty="0">
                <a:latin typeface="Sitka Small" pitchFamily="2" charset="0"/>
              </a:rPr>
              <a:t>N.LAKSHMI SREE</a:t>
            </a:r>
          </a:p>
          <a:p>
            <a:pPr>
              <a:lnSpc>
                <a:spcPts val="2700"/>
              </a:lnSpc>
            </a:pPr>
            <a:r>
              <a:rPr lang="en-US" sz="1700" dirty="0">
                <a:latin typeface="Sitka Small" pitchFamily="2" charset="0"/>
              </a:rPr>
              <a:t>D.JAHNAVI</a:t>
            </a:r>
          </a:p>
          <a:p>
            <a:pPr>
              <a:lnSpc>
                <a:spcPts val="2700"/>
              </a:lnSpc>
            </a:pPr>
            <a:r>
              <a:rPr lang="en-US" sz="1700" dirty="0">
                <a:latin typeface="Sitka Small" pitchFamily="2" charset="0"/>
              </a:rPr>
              <a:t>REHAN</a:t>
            </a:r>
          </a:p>
          <a:p>
            <a:pPr>
              <a:lnSpc>
                <a:spcPts val="2700"/>
              </a:lnSpc>
            </a:pPr>
            <a:r>
              <a:rPr lang="en-US" sz="1700" dirty="0">
                <a:latin typeface="Sitka Small" pitchFamily="2" charset="0"/>
              </a:rPr>
              <a:t>B.JAGADISH</a:t>
            </a:r>
          </a:p>
        </p:txBody>
      </p:sp>
      <p:sp>
        <p:nvSpPr>
          <p:cNvPr id="6" name="Text 3"/>
          <p:cNvSpPr/>
          <p:nvPr/>
        </p:nvSpPr>
        <p:spPr>
          <a:xfrm>
            <a:off x="525835" y="4521400"/>
            <a:ext cx="7627382" cy="346710"/>
          </a:xfrm>
          <a:prstGeom prst="rect">
            <a:avLst/>
          </a:prstGeom>
          <a:noFill/>
          <a:ln/>
        </p:spPr>
        <p:txBody>
          <a:bodyPr wrap="none" lIns="0" tIns="0" rIns="0" bIns="0" rtlCol="0" anchor="t"/>
          <a:lstStyle/>
          <a:p>
            <a:pPr>
              <a:lnSpc>
                <a:spcPts val="2700"/>
              </a:lnSpc>
            </a:pPr>
            <a:endParaRPr lang="en-US" sz="1700" dirty="0"/>
          </a:p>
        </p:txBody>
      </p:sp>
      <p:sp>
        <p:nvSpPr>
          <p:cNvPr id="7" name="Text 4"/>
          <p:cNvSpPr/>
          <p:nvPr/>
        </p:nvSpPr>
        <p:spPr>
          <a:xfrm>
            <a:off x="758309" y="5631897"/>
            <a:ext cx="7627382" cy="346710"/>
          </a:xfrm>
          <a:prstGeom prst="rect">
            <a:avLst/>
          </a:prstGeom>
          <a:noFill/>
          <a:ln/>
        </p:spPr>
        <p:txBody>
          <a:bodyPr wrap="none" lIns="0" tIns="0" rIns="0" bIns="0" rtlCol="0" anchor="t"/>
          <a:lstStyle/>
          <a:p>
            <a:pPr>
              <a:lnSpc>
                <a:spcPts val="2700"/>
              </a:lnSpc>
            </a:pPr>
            <a:endParaRPr lang="en-US" sz="1700" dirty="0"/>
          </a:p>
        </p:txBody>
      </p:sp>
      <p:sp>
        <p:nvSpPr>
          <p:cNvPr id="8" name="Text 5"/>
          <p:cNvSpPr/>
          <p:nvPr/>
        </p:nvSpPr>
        <p:spPr>
          <a:xfrm>
            <a:off x="758309" y="6048970"/>
            <a:ext cx="7627382" cy="346710"/>
          </a:xfrm>
          <a:prstGeom prst="rect">
            <a:avLst/>
          </a:prstGeom>
          <a:noFill/>
          <a:ln/>
        </p:spPr>
        <p:txBody>
          <a:bodyPr wrap="none" lIns="0" tIns="0" rIns="0" bIns="0" rtlCol="0" anchor="t"/>
          <a:lstStyle/>
          <a:p>
            <a:pPr>
              <a:lnSpc>
                <a:spcPts val="2700"/>
              </a:lnSpc>
            </a:pPr>
            <a:endParaRPr lang="en-US" sz="1700" dirty="0"/>
          </a:p>
        </p:txBody>
      </p:sp>
      <p:sp>
        <p:nvSpPr>
          <p:cNvPr id="9" name="Text 6"/>
          <p:cNvSpPr/>
          <p:nvPr/>
        </p:nvSpPr>
        <p:spPr>
          <a:xfrm>
            <a:off x="758309" y="6639401"/>
            <a:ext cx="7627382" cy="346710"/>
          </a:xfrm>
          <a:prstGeom prst="rect">
            <a:avLst/>
          </a:prstGeom>
          <a:noFill/>
          <a:ln/>
        </p:spPr>
        <p:txBody>
          <a:bodyPr wrap="none" lIns="0" tIns="0" rIns="0" bIns="0" rtlCol="0" anchor="t"/>
          <a:lstStyle/>
          <a:p>
            <a:pPr>
              <a:lnSpc>
                <a:spcPts val="2700"/>
              </a:lnSpc>
            </a:pPr>
            <a:endParaRPr lang="en-US" sz="1700" dirty="0">
              <a:solidFill>
                <a:schemeClr val="tx1">
                  <a:lumMod val="95000"/>
                  <a:lumOff val="5000"/>
                </a:schemeClr>
              </a:solidFill>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A05789F-0DE7-05AD-B2F0-1E0D01E91462}"/>
              </a:ext>
            </a:extLst>
          </p:cNvPr>
          <p:cNvPicPr>
            <a:picLocks noChangeAspect="1"/>
          </p:cNvPicPr>
          <p:nvPr/>
        </p:nvPicPr>
        <p:blipFill>
          <a:blip r:embed="rId2"/>
          <a:stretch>
            <a:fillRect/>
          </a:stretch>
        </p:blipFill>
        <p:spPr>
          <a:xfrm>
            <a:off x="5035618" y="1160073"/>
            <a:ext cx="3841680" cy="6502400"/>
          </a:xfrm>
          <a:prstGeom prst="rect">
            <a:avLst/>
          </a:prstGeom>
        </p:spPr>
      </p:pic>
      <p:sp>
        <p:nvSpPr>
          <p:cNvPr id="5" name="TextBox 4"/>
          <p:cNvSpPr txBox="1"/>
          <p:nvPr/>
        </p:nvSpPr>
        <p:spPr>
          <a:xfrm>
            <a:off x="4556502" y="452187"/>
            <a:ext cx="5145437" cy="707878"/>
          </a:xfrm>
          <a:prstGeom prst="rect">
            <a:avLst/>
          </a:prstGeom>
          <a:noFill/>
        </p:spPr>
        <p:txBody>
          <a:bodyPr wrap="square" lIns="91431" tIns="45716" rIns="91431" bIns="45716" rtlCol="0">
            <a:spAutoFit/>
          </a:bodyPr>
          <a:lstStyle/>
          <a:p>
            <a:pPr algn="ctr"/>
            <a:r>
              <a:rPr lang="en-US" sz="4000" dirty="0" smtClean="0">
                <a:latin typeface="Bodoni MT Black" pitchFamily="18" charset="0"/>
              </a:rPr>
              <a:t>RESULTS</a:t>
            </a:r>
            <a:endParaRPr lang="en-US" sz="4000" dirty="0">
              <a:latin typeface="Bodoni MT Black" pitchFamily="18" charset="0"/>
            </a:endParaRPr>
          </a:p>
        </p:txBody>
      </p:sp>
    </p:spTree>
    <p:extLst>
      <p:ext uri="{BB962C8B-B14F-4D97-AF65-F5344CB8AC3E}">
        <p14:creationId xmlns="" xmlns:p14="http://schemas.microsoft.com/office/powerpoint/2010/main" val="2211373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dirty="0" smtClean="0"/>
              <a:t>This Simple Voting System successfully demonstrates how fundamental programming concepts can be applied to solve real-world democratic processes. By utilizing arrays and loops in C, we've created a transparent, efficient, and educational tool that maintains voting integrity whilst remaining accessible to learners and practical for small-scale implementations. The system serves as an excellent foundation for understanding both voting mechanics and programming principles.</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4542" y="2839289"/>
            <a:ext cx="13167360" cy="1097280"/>
          </a:xfrm>
        </p:spPr>
        <p:txBody>
          <a:bodyPr>
            <a:noAutofit/>
          </a:bodyPr>
          <a:lstStyle/>
          <a:p>
            <a:pPr algn="ctr"/>
            <a:r>
              <a:rPr lang="en-US" sz="9600" dirty="0" smtClean="0">
                <a:latin typeface="Bernard MT Condensed" pitchFamily="18" charset="0"/>
              </a:rPr>
              <a:t>THANK YOU</a:t>
            </a:r>
            <a:endParaRPr lang="en-US" sz="9600" dirty="0">
              <a:latin typeface="Bernard MT Condensed"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3412" y="2859437"/>
            <a:ext cx="11953037" cy="1371600"/>
          </a:xfrm>
        </p:spPr>
        <p:txBody>
          <a:bodyPr/>
          <a:lstStyle/>
          <a:p>
            <a:pPr algn="ctr"/>
            <a:r>
              <a:rPr lang="en-US" dirty="0" smtClean="0"/>
              <a:t>ANY QUERIES</a:t>
            </a:r>
            <a:r>
              <a:rPr lang="en-US" dirty="0" smtClean="0">
                <a:latin typeface="Arial Rounded MT Bold" pitchFamily="34" charset="0"/>
              </a:rPr>
              <a:t>?</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740575"/>
            <a:ext cx="5701546" cy="712708"/>
          </a:xfrm>
          <a:prstGeom prst="rect">
            <a:avLst/>
          </a:prstGeom>
          <a:noFill/>
          <a:ln/>
        </p:spPr>
        <p:txBody>
          <a:bodyPr wrap="none" lIns="0" tIns="0" rIns="0" bIns="0" rtlCol="0" anchor="t"/>
          <a:lstStyle/>
          <a:p>
            <a:pPr>
              <a:lnSpc>
                <a:spcPts val="5600"/>
              </a:lnSpc>
            </a:pPr>
            <a:r>
              <a:rPr lang="en-US" sz="4400" dirty="0">
                <a:solidFill>
                  <a:srgbClr val="1F1E1E"/>
                </a:solidFill>
                <a:latin typeface="Algerian" pitchFamily="82" charset="0"/>
                <a:ea typeface="Alexandria Semi Bold" pitchFamily="34" charset="-122"/>
                <a:cs typeface="Alexandria Semi Bold" pitchFamily="34" charset="-120"/>
              </a:rPr>
              <a:t>Abstract</a:t>
            </a:r>
            <a:endParaRPr lang="en-US" sz="4400" dirty="0">
              <a:latin typeface="Algerian" pitchFamily="82" charset="0"/>
            </a:endParaRPr>
          </a:p>
        </p:txBody>
      </p:sp>
      <p:sp>
        <p:nvSpPr>
          <p:cNvPr id="4" name="Text 1"/>
          <p:cNvSpPr/>
          <p:nvPr/>
        </p:nvSpPr>
        <p:spPr>
          <a:xfrm>
            <a:off x="6244709" y="2778207"/>
            <a:ext cx="7627382" cy="1733550"/>
          </a:xfrm>
          <a:prstGeom prst="rect">
            <a:avLst/>
          </a:prstGeom>
          <a:noFill/>
          <a:ln/>
        </p:spPr>
        <p:txBody>
          <a:bodyPr wrap="square" lIns="0" tIns="0" rIns="0" bIns="0" rtlCol="0" anchor="t"/>
          <a:lstStyle/>
          <a:p>
            <a:pPr>
              <a:lnSpc>
                <a:spcPts val="2700"/>
              </a:lnSpc>
            </a:pPr>
            <a:r>
              <a:rPr lang="en-US" sz="1700" dirty="0">
                <a:solidFill>
                  <a:schemeClr val="tx1">
                    <a:lumMod val="95000"/>
                    <a:lumOff val="5000"/>
                  </a:schemeClr>
                </a:solidFill>
                <a:latin typeface="Sitka Subheading" pitchFamily="2" charset="0"/>
                <a:ea typeface="Sora Light" pitchFamily="34" charset="-122"/>
                <a:cs typeface="Sora Light" pitchFamily="34" charset="-120"/>
              </a:rPr>
              <a:t>This project presents a comprehensive implementation of a simple voting system designed to simulate the democratic election process through programming. The system enables voters to cast their votes for candidates in a secure and straightforward manner whilst ensuring accurate vote counting through efficient algorithms.</a:t>
            </a:r>
            <a:endParaRPr lang="en-US" sz="1700" dirty="0">
              <a:solidFill>
                <a:schemeClr val="tx1">
                  <a:lumMod val="95000"/>
                  <a:lumOff val="5000"/>
                </a:schemeClr>
              </a:solidFill>
              <a:latin typeface="Sitka Subheading" pitchFamily="2" charset="0"/>
            </a:endParaRPr>
          </a:p>
        </p:txBody>
      </p:sp>
      <p:sp>
        <p:nvSpPr>
          <p:cNvPr id="5" name="Text 2"/>
          <p:cNvSpPr/>
          <p:nvPr/>
        </p:nvSpPr>
        <p:spPr>
          <a:xfrm>
            <a:off x="6244709" y="4755478"/>
            <a:ext cx="7627382" cy="1733550"/>
          </a:xfrm>
          <a:prstGeom prst="rect">
            <a:avLst/>
          </a:prstGeom>
          <a:noFill/>
          <a:ln/>
        </p:spPr>
        <p:txBody>
          <a:bodyPr wrap="square" lIns="0" tIns="0" rIns="0" bIns="0" rtlCol="0" anchor="t"/>
          <a:lstStyle/>
          <a:p>
            <a:pPr>
              <a:lnSpc>
                <a:spcPts val="2700"/>
              </a:lnSpc>
            </a:pPr>
            <a:r>
              <a:rPr lang="en-US" sz="1700" dirty="0">
                <a:solidFill>
                  <a:schemeClr val="tx1">
                    <a:lumMod val="95000"/>
                    <a:lumOff val="5000"/>
                  </a:schemeClr>
                </a:solidFill>
                <a:latin typeface="Sitka Subheading" pitchFamily="2" charset="0"/>
                <a:ea typeface="Sora Light" pitchFamily="34" charset="-122"/>
                <a:cs typeface="Sora Light" pitchFamily="34" charset="-120"/>
              </a:rPr>
              <a:t>The implementation demonstrates fundamental programming concepts including arrays for data storage and loops for iterative processing. Our primary aim is to provide a transparent, easy-to-understand voting mechanism that serves as an excellent educational tool whilst maintaining the integrity of the voting process.</a:t>
            </a:r>
            <a:endParaRPr lang="en-US" sz="1700" dirty="0">
              <a:solidFill>
                <a:schemeClr val="tx1">
                  <a:lumMod val="95000"/>
                  <a:lumOff val="5000"/>
                </a:schemeClr>
              </a:solidFill>
              <a:latin typeface="Sitka Subheading"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9261" y="588649"/>
            <a:ext cx="5633798" cy="704255"/>
          </a:xfrm>
          <a:prstGeom prst="rect">
            <a:avLst/>
          </a:prstGeom>
          <a:noFill/>
          <a:ln/>
        </p:spPr>
        <p:txBody>
          <a:bodyPr wrap="none" lIns="0" tIns="0" rIns="0" bIns="0" rtlCol="0" anchor="t"/>
          <a:lstStyle/>
          <a:p>
            <a:pPr>
              <a:lnSpc>
                <a:spcPts val="5500"/>
              </a:lnSpc>
            </a:pPr>
            <a:r>
              <a:rPr lang="en-US" sz="4400" dirty="0">
                <a:solidFill>
                  <a:schemeClr val="tx1">
                    <a:lumMod val="95000"/>
                    <a:lumOff val="5000"/>
                  </a:schemeClr>
                </a:solidFill>
                <a:latin typeface="Sitka Small" pitchFamily="2" charset="0"/>
                <a:ea typeface="Alexandria Semi Bold" pitchFamily="34" charset="-122"/>
                <a:cs typeface="Alexandria Semi Bold" pitchFamily="34" charset="-120"/>
              </a:rPr>
              <a:t>Introduction</a:t>
            </a:r>
            <a:endParaRPr lang="en-US" sz="4400" dirty="0">
              <a:solidFill>
                <a:schemeClr val="tx1">
                  <a:lumMod val="95000"/>
                  <a:lumOff val="5000"/>
                </a:schemeClr>
              </a:solidFill>
              <a:latin typeface="Sitka Small" pitchFamily="2" charset="0"/>
            </a:endParaRPr>
          </a:p>
        </p:txBody>
      </p:sp>
      <p:sp>
        <p:nvSpPr>
          <p:cNvPr id="3" name="Text 1"/>
          <p:cNvSpPr/>
          <p:nvPr/>
        </p:nvSpPr>
        <p:spPr>
          <a:xfrm>
            <a:off x="749263" y="1828086"/>
            <a:ext cx="4774286" cy="422434"/>
          </a:xfrm>
          <a:prstGeom prst="rect">
            <a:avLst/>
          </a:prstGeom>
          <a:noFill/>
          <a:ln/>
        </p:spPr>
        <p:txBody>
          <a:bodyPr wrap="none" lIns="0" tIns="0" rIns="0" bIns="0" rtlCol="0" anchor="t"/>
          <a:lstStyle/>
          <a:p>
            <a:pPr>
              <a:lnSpc>
                <a:spcPts val="3300"/>
              </a:lnSpc>
            </a:pPr>
            <a:r>
              <a:rPr lang="en-US" sz="2700" dirty="0">
                <a:solidFill>
                  <a:srgbClr val="1F1E1E"/>
                </a:solidFill>
                <a:latin typeface="Algerian" pitchFamily="82" charset="0"/>
                <a:ea typeface="Alexandria Semi Bold" pitchFamily="34" charset="-122"/>
                <a:cs typeface="Alexandria Semi Bold" pitchFamily="34" charset="-120"/>
              </a:rPr>
              <a:t>The Democratic Foundation</a:t>
            </a:r>
            <a:endParaRPr lang="en-US" sz="2700" dirty="0">
              <a:latin typeface="Algerian" pitchFamily="82" charset="0"/>
            </a:endParaRPr>
          </a:p>
        </p:txBody>
      </p:sp>
      <p:sp>
        <p:nvSpPr>
          <p:cNvPr id="4" name="Text 2"/>
          <p:cNvSpPr/>
          <p:nvPr/>
        </p:nvSpPr>
        <p:spPr>
          <a:xfrm>
            <a:off x="749263" y="2464595"/>
            <a:ext cx="6987541" cy="1369696"/>
          </a:xfrm>
          <a:prstGeom prst="rect">
            <a:avLst/>
          </a:prstGeom>
          <a:noFill/>
          <a:ln/>
        </p:spPr>
        <p:txBody>
          <a:bodyPr wrap="square" lIns="0" tIns="0" rIns="0" bIns="0" rtlCol="0" anchor="t"/>
          <a:lstStyle/>
          <a:p>
            <a:pPr>
              <a:lnSpc>
                <a:spcPts val="2650"/>
              </a:lnSpc>
            </a:pPr>
            <a:r>
              <a:rPr lang="en-US" sz="2000" dirty="0">
                <a:solidFill>
                  <a:srgbClr val="3B3535"/>
                </a:solidFill>
                <a:latin typeface="Arial" pitchFamily="34" charset="0"/>
                <a:ea typeface="Sora Light" pitchFamily="34" charset="-122"/>
                <a:cs typeface="Arial" pitchFamily="34" charset="0"/>
              </a:rPr>
              <a:t>Voting represents the cornerstone of democratic governance, enabling citizens to select their representatives and shape their future. Traditional voting systems have evolved from paper ballots to sophisticated Electronic Voting Machines (EVMs).</a:t>
            </a:r>
            <a:endParaRPr lang="en-US" sz="2000" dirty="0">
              <a:latin typeface="Arial" pitchFamily="34" charset="0"/>
              <a:cs typeface="Arial" pitchFamily="34" charset="0"/>
            </a:endParaRPr>
          </a:p>
        </p:txBody>
      </p:sp>
      <p:sp>
        <p:nvSpPr>
          <p:cNvPr id="5" name="Text 3"/>
          <p:cNvSpPr/>
          <p:nvPr/>
        </p:nvSpPr>
        <p:spPr>
          <a:xfrm>
            <a:off x="749263" y="4370525"/>
            <a:ext cx="6987541" cy="1369696"/>
          </a:xfrm>
          <a:prstGeom prst="rect">
            <a:avLst/>
          </a:prstGeom>
          <a:noFill/>
          <a:ln/>
        </p:spPr>
        <p:txBody>
          <a:bodyPr wrap="square" lIns="0" tIns="0" rIns="0" bIns="0" rtlCol="0" anchor="t"/>
          <a:lstStyle/>
          <a:p>
            <a:pPr>
              <a:lnSpc>
                <a:spcPts val="2650"/>
              </a:lnSpc>
            </a:pPr>
            <a:r>
              <a:rPr lang="en-US" sz="2000" dirty="0">
                <a:solidFill>
                  <a:srgbClr val="3B3535"/>
                </a:solidFill>
                <a:latin typeface="Arial" pitchFamily="34" charset="0"/>
                <a:ea typeface="Sora Light" pitchFamily="34" charset="-122"/>
                <a:cs typeface="Arial" pitchFamily="34" charset="0"/>
              </a:rPr>
              <a:t>Our system models a simple yet effective electronic voting process using C programming language, focusing on three key principles: clarity in operation, simplicity in implementation, and correctness in vote counting.</a:t>
            </a:r>
            <a:endParaRPr lang="en-US" sz="2000" dirty="0">
              <a:latin typeface="Arial" pitchFamily="34" charset="0"/>
              <a:cs typeface="Arial" pitchFamily="34" charset="0"/>
            </a:endParaRPr>
          </a:p>
        </p:txBody>
      </p:sp>
      <p:pic>
        <p:nvPicPr>
          <p:cNvPr id="6" name="Image 0" descr="preencoded.png"/>
          <p:cNvPicPr>
            <a:picLocks noChangeAspect="1"/>
          </p:cNvPicPr>
          <p:nvPr/>
        </p:nvPicPr>
        <p:blipFill>
          <a:blip r:embed="rId3"/>
          <a:stretch>
            <a:fillRect/>
          </a:stretch>
        </p:blipFill>
        <p:spPr>
          <a:xfrm>
            <a:off x="8266629" y="1854760"/>
            <a:ext cx="5622131" cy="56221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1442801"/>
            <a:ext cx="5701546" cy="712708"/>
          </a:xfrm>
          <a:prstGeom prst="rect">
            <a:avLst/>
          </a:prstGeom>
          <a:noFill/>
          <a:ln/>
        </p:spPr>
        <p:txBody>
          <a:bodyPr wrap="none" lIns="0" tIns="0" rIns="0" bIns="0" rtlCol="0" anchor="t"/>
          <a:lstStyle/>
          <a:p>
            <a:pPr>
              <a:lnSpc>
                <a:spcPts val="5600"/>
              </a:lnSpc>
            </a:pPr>
            <a:r>
              <a:rPr lang="en-US" sz="4400" dirty="0">
                <a:solidFill>
                  <a:srgbClr val="1F1E1E"/>
                </a:solidFill>
                <a:latin typeface="Bahnschrift Condensed" pitchFamily="34" charset="0"/>
                <a:ea typeface="Alexandria Semi Bold" pitchFamily="34" charset="-122"/>
                <a:cs typeface="Alexandria Semi Bold" pitchFamily="34" charset="-120"/>
              </a:rPr>
              <a:t>Applications</a:t>
            </a:r>
            <a:endParaRPr lang="en-US" sz="4400" dirty="0">
              <a:latin typeface="Bahnschrift Condensed" pitchFamily="34" charset="0"/>
            </a:endParaRPr>
          </a:p>
        </p:txBody>
      </p:sp>
      <p:sp>
        <p:nvSpPr>
          <p:cNvPr id="7" name="Text 3"/>
          <p:cNvSpPr/>
          <p:nvPr/>
        </p:nvSpPr>
        <p:spPr>
          <a:xfrm flipH="1">
            <a:off x="1375400" y="2771537"/>
            <a:ext cx="6995885" cy="288504"/>
          </a:xfrm>
          <a:prstGeom prst="rect">
            <a:avLst/>
          </a:prstGeom>
          <a:noFill/>
          <a:ln/>
        </p:spPr>
        <p:txBody>
          <a:bodyPr wrap="none" lIns="0" tIns="0" rIns="0" bIns="0" rtlCol="0" anchor="t"/>
          <a:lstStyle/>
          <a:p>
            <a:pPr>
              <a:lnSpc>
                <a:spcPts val="2800"/>
              </a:lnSpc>
            </a:pPr>
            <a:r>
              <a:rPr lang="en-US" sz="2100" dirty="0">
                <a:solidFill>
                  <a:srgbClr val="3B3535"/>
                </a:solidFill>
                <a:latin typeface="Alexandria Semi Bold" pitchFamily="34" charset="0"/>
                <a:ea typeface="Alexandria Semi Bold" pitchFamily="34" charset="-122"/>
                <a:cs typeface="Alexandria Semi Bold" pitchFamily="34" charset="-120"/>
              </a:rPr>
              <a:t>Small-Scale Elections</a:t>
            </a:r>
            <a:endParaRPr lang="en-US" sz="2100" dirty="0"/>
          </a:p>
        </p:txBody>
      </p:sp>
      <p:sp>
        <p:nvSpPr>
          <p:cNvPr id="8" name="Text 4"/>
          <p:cNvSpPr/>
          <p:nvPr/>
        </p:nvSpPr>
        <p:spPr>
          <a:xfrm>
            <a:off x="1275089" y="3337028"/>
            <a:ext cx="5365197" cy="1198688"/>
          </a:xfrm>
          <a:prstGeom prst="rect">
            <a:avLst/>
          </a:prstGeom>
          <a:noFill/>
          <a:ln/>
        </p:spPr>
        <p:txBody>
          <a:bodyPr wrap="square" lIns="0" tIns="0" rIns="0" bIns="0" rtlCol="0" anchor="t"/>
          <a:lstStyle/>
          <a:p>
            <a:pPr>
              <a:lnSpc>
                <a:spcPts val="2700"/>
              </a:lnSpc>
            </a:pPr>
            <a:r>
              <a:rPr lang="en-US" sz="1700" dirty="0">
                <a:solidFill>
                  <a:srgbClr val="0A0A0A"/>
                </a:solidFill>
                <a:latin typeface="Sora Light" pitchFamily="34" charset="0"/>
                <a:ea typeface="Sora Light" pitchFamily="34" charset="-122"/>
                <a:cs typeface="Sora Light" pitchFamily="34" charset="-120"/>
              </a:rPr>
              <a:t>Ideal prototype for conducting polls, surveys, or elections in limited environments. Can be deployed quickly for immediate voting needs.</a:t>
            </a:r>
            <a:endParaRPr lang="en-US" sz="1700" dirty="0">
              <a:solidFill>
                <a:srgbClr val="0A0A0A"/>
              </a:solidFill>
            </a:endParaRPr>
          </a:p>
        </p:txBody>
      </p:sp>
      <p:sp>
        <p:nvSpPr>
          <p:cNvPr id="13" name="Text 7"/>
          <p:cNvSpPr/>
          <p:nvPr/>
        </p:nvSpPr>
        <p:spPr>
          <a:xfrm>
            <a:off x="1275089" y="5057339"/>
            <a:ext cx="2850714" cy="356236"/>
          </a:xfrm>
          <a:prstGeom prst="rect">
            <a:avLst/>
          </a:prstGeom>
          <a:noFill/>
          <a:ln/>
        </p:spPr>
        <p:txBody>
          <a:bodyPr wrap="none" lIns="0" tIns="0" rIns="0" bIns="0" rtlCol="0" anchor="t"/>
          <a:lstStyle/>
          <a:p>
            <a:pPr>
              <a:lnSpc>
                <a:spcPts val="2800"/>
              </a:lnSpc>
            </a:pPr>
            <a:r>
              <a:rPr lang="en-US" sz="2100" dirty="0">
                <a:solidFill>
                  <a:srgbClr val="3B3535"/>
                </a:solidFill>
                <a:latin typeface="Alexandria Semi Bold" pitchFamily="34" charset="0"/>
                <a:ea typeface="Alexandria Semi Bold" pitchFamily="34" charset="-122"/>
                <a:cs typeface="Alexandria Semi Bold" pitchFamily="34" charset="-120"/>
              </a:rPr>
              <a:t>Organizational Use</a:t>
            </a:r>
            <a:endParaRPr lang="en-US" sz="2100" dirty="0"/>
          </a:p>
        </p:txBody>
      </p:sp>
      <p:sp>
        <p:nvSpPr>
          <p:cNvPr id="14" name="Text 8"/>
          <p:cNvSpPr/>
          <p:nvPr/>
        </p:nvSpPr>
        <p:spPr>
          <a:xfrm>
            <a:off x="1375400" y="5746672"/>
            <a:ext cx="5500806" cy="1040130"/>
          </a:xfrm>
          <a:prstGeom prst="rect">
            <a:avLst/>
          </a:prstGeom>
          <a:noFill/>
          <a:ln/>
        </p:spPr>
        <p:txBody>
          <a:bodyPr wrap="square" lIns="0" tIns="0" rIns="0" bIns="0" rtlCol="0" anchor="t"/>
          <a:lstStyle/>
          <a:p>
            <a:pPr>
              <a:lnSpc>
                <a:spcPts val="2700"/>
              </a:lnSpc>
            </a:pPr>
            <a:r>
              <a:rPr lang="en-US" sz="1700" dirty="0">
                <a:solidFill>
                  <a:srgbClr val="3B3535"/>
                </a:solidFill>
                <a:latin typeface="Sora Light" pitchFamily="34" charset="0"/>
                <a:ea typeface="Sora Light" pitchFamily="34" charset="-122"/>
                <a:cs typeface="Sora Light" pitchFamily="34" charset="-120"/>
              </a:rPr>
              <a:t>Easily adaptable for club elections, student council voting, committee selections, and organizational decision-making processes.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6639" y="583648"/>
            <a:ext cx="6071710" cy="682943"/>
          </a:xfrm>
          <a:prstGeom prst="rect">
            <a:avLst/>
          </a:prstGeom>
          <a:noFill/>
          <a:ln/>
        </p:spPr>
        <p:txBody>
          <a:bodyPr wrap="none" lIns="0" tIns="0" rIns="0" bIns="0" rtlCol="0" anchor="t"/>
          <a:lstStyle/>
          <a:p>
            <a:pPr>
              <a:lnSpc>
                <a:spcPts val="5350"/>
              </a:lnSpc>
            </a:pPr>
            <a:r>
              <a:rPr lang="en-US" sz="4300" dirty="0">
                <a:solidFill>
                  <a:srgbClr val="1F1E1E"/>
                </a:solidFill>
                <a:latin typeface="Alexandria Semi Bold" pitchFamily="34" charset="0"/>
                <a:ea typeface="Alexandria Semi Bold" pitchFamily="34" charset="-122"/>
                <a:cs typeface="Alexandria Semi Bold" pitchFamily="34" charset="-120"/>
              </a:rPr>
              <a:t>Existing Methodology</a:t>
            </a:r>
            <a:endParaRPr lang="en-US" sz="4300" dirty="0"/>
          </a:p>
        </p:txBody>
      </p:sp>
      <p:sp>
        <p:nvSpPr>
          <p:cNvPr id="3" name="Shape 1"/>
          <p:cNvSpPr/>
          <p:nvPr/>
        </p:nvSpPr>
        <p:spPr>
          <a:xfrm>
            <a:off x="726640" y="1681758"/>
            <a:ext cx="6484739" cy="2878336"/>
          </a:xfrm>
          <a:prstGeom prst="roundRect">
            <a:avLst>
              <a:gd name="adj" fmla="val 3030"/>
            </a:avLst>
          </a:prstGeom>
          <a:solidFill>
            <a:srgbClr val="FFFAFA"/>
          </a:solidFill>
          <a:ln w="22860">
            <a:solidFill>
              <a:srgbClr val="BBC2DC"/>
            </a:solidFill>
            <a:prstDash val="solid"/>
          </a:ln>
        </p:spPr>
      </p:sp>
      <p:sp>
        <p:nvSpPr>
          <p:cNvPr id="4" name="Shape 2"/>
          <p:cNvSpPr/>
          <p:nvPr/>
        </p:nvSpPr>
        <p:spPr>
          <a:xfrm>
            <a:off x="749503" y="1704618"/>
            <a:ext cx="6439019" cy="622816"/>
          </a:xfrm>
          <a:prstGeom prst="roundRect">
            <a:avLst>
              <a:gd name="adj" fmla="val 9597"/>
            </a:avLst>
          </a:prstGeom>
          <a:solidFill>
            <a:srgbClr val="D5DCF6"/>
          </a:solidFill>
          <a:ln/>
        </p:spPr>
      </p:sp>
      <p:sp>
        <p:nvSpPr>
          <p:cNvPr id="5" name="Text 3"/>
          <p:cNvSpPr/>
          <p:nvPr/>
        </p:nvSpPr>
        <p:spPr>
          <a:xfrm>
            <a:off x="3813338" y="1817610"/>
            <a:ext cx="311349" cy="389215"/>
          </a:xfrm>
          <a:prstGeom prst="rect">
            <a:avLst/>
          </a:prstGeom>
          <a:noFill/>
          <a:ln/>
        </p:spPr>
        <p:txBody>
          <a:bodyPr wrap="none" lIns="0" tIns="0" rIns="0" bIns="0" rtlCol="0" anchor="t"/>
          <a:lstStyle/>
          <a:p>
            <a:pPr>
              <a:lnSpc>
                <a:spcPts val="2450"/>
              </a:lnSpc>
            </a:pPr>
            <a:r>
              <a:rPr lang="en-US" sz="2400" dirty="0">
                <a:solidFill>
                  <a:srgbClr val="3B3535"/>
                </a:solidFill>
                <a:latin typeface="Alexandria Semi Bold" pitchFamily="34" charset="0"/>
                <a:ea typeface="Alexandria Semi Bold" pitchFamily="34" charset="-122"/>
                <a:cs typeface="Alexandria Semi Bold" pitchFamily="34" charset="-120"/>
              </a:rPr>
              <a:t>1</a:t>
            </a:r>
            <a:endParaRPr lang="en-US" sz="2400" dirty="0"/>
          </a:p>
        </p:txBody>
      </p:sp>
      <p:sp>
        <p:nvSpPr>
          <p:cNvPr id="6" name="Text 4"/>
          <p:cNvSpPr/>
          <p:nvPr/>
        </p:nvSpPr>
        <p:spPr>
          <a:xfrm>
            <a:off x="957024" y="2534963"/>
            <a:ext cx="2943821" cy="341471"/>
          </a:xfrm>
          <a:prstGeom prst="rect">
            <a:avLst/>
          </a:prstGeom>
          <a:noFill/>
          <a:ln/>
        </p:spPr>
        <p:txBody>
          <a:bodyPr wrap="none" lIns="0" tIns="0" rIns="0" bIns="0" rtlCol="0" anchor="t"/>
          <a:lstStyle/>
          <a:p>
            <a:pPr>
              <a:lnSpc>
                <a:spcPts val="2650"/>
              </a:lnSpc>
            </a:pPr>
            <a:r>
              <a:rPr lang="en-US" sz="2100" dirty="0">
                <a:solidFill>
                  <a:srgbClr val="3B3535"/>
                </a:solidFill>
                <a:latin typeface="Alexandria Semi Bold" pitchFamily="34" charset="0"/>
                <a:ea typeface="Alexandria Semi Bold" pitchFamily="34" charset="-122"/>
                <a:cs typeface="Alexandria Semi Bold" pitchFamily="34" charset="-120"/>
              </a:rPr>
              <a:t>Manual Paper Ballots</a:t>
            </a:r>
            <a:endParaRPr lang="en-US" sz="2100" dirty="0"/>
          </a:p>
        </p:txBody>
      </p:sp>
      <p:sp>
        <p:nvSpPr>
          <p:cNvPr id="7" name="Text 5"/>
          <p:cNvSpPr/>
          <p:nvPr/>
        </p:nvSpPr>
        <p:spPr>
          <a:xfrm>
            <a:off x="957028" y="3000974"/>
            <a:ext cx="6023966" cy="1328737"/>
          </a:xfrm>
          <a:prstGeom prst="rect">
            <a:avLst/>
          </a:prstGeom>
          <a:noFill/>
          <a:ln/>
        </p:spPr>
        <p:txBody>
          <a:bodyPr wrap="square" lIns="0" tIns="0" rIns="0" bIns="0" rtlCol="0" anchor="t"/>
          <a:lstStyle/>
          <a:p>
            <a:pPr>
              <a:lnSpc>
                <a:spcPts val="2600"/>
              </a:lnSpc>
            </a:pPr>
            <a:r>
              <a:rPr lang="en-US" sz="1600" dirty="0">
                <a:solidFill>
                  <a:schemeClr val="accent6">
                    <a:lumMod val="75000"/>
                  </a:schemeClr>
                </a:solidFill>
                <a:latin typeface="Sora Light" pitchFamily="34" charset="0"/>
                <a:ea typeface="Sora Light" pitchFamily="34" charset="-122"/>
                <a:cs typeface="Sora Light" pitchFamily="34" charset="-120"/>
              </a:rPr>
              <a:t>Traditional voting using physical ballot papers marked by voters. Requires manual counting by election officials, making it time-intensive and prone to human errors during tabulation.</a:t>
            </a:r>
            <a:endParaRPr lang="en-US" sz="1600" dirty="0">
              <a:solidFill>
                <a:schemeClr val="accent6">
                  <a:lumMod val="75000"/>
                </a:schemeClr>
              </a:solidFill>
            </a:endParaRPr>
          </a:p>
        </p:txBody>
      </p:sp>
      <p:sp>
        <p:nvSpPr>
          <p:cNvPr id="8" name="Shape 6"/>
          <p:cNvSpPr/>
          <p:nvPr/>
        </p:nvSpPr>
        <p:spPr>
          <a:xfrm>
            <a:off x="7418904" y="1681758"/>
            <a:ext cx="6484858" cy="2878336"/>
          </a:xfrm>
          <a:prstGeom prst="roundRect">
            <a:avLst>
              <a:gd name="adj" fmla="val 3030"/>
            </a:avLst>
          </a:prstGeom>
          <a:solidFill>
            <a:srgbClr val="FFFAFA"/>
          </a:solidFill>
          <a:ln w="22860">
            <a:solidFill>
              <a:srgbClr val="BBC2DC"/>
            </a:solidFill>
            <a:prstDash val="solid"/>
          </a:ln>
        </p:spPr>
      </p:sp>
      <p:sp>
        <p:nvSpPr>
          <p:cNvPr id="9" name="Shape 7"/>
          <p:cNvSpPr/>
          <p:nvPr/>
        </p:nvSpPr>
        <p:spPr>
          <a:xfrm>
            <a:off x="7441765" y="1704618"/>
            <a:ext cx="6439138" cy="622816"/>
          </a:xfrm>
          <a:prstGeom prst="roundRect">
            <a:avLst>
              <a:gd name="adj" fmla="val 9597"/>
            </a:avLst>
          </a:prstGeom>
          <a:solidFill>
            <a:srgbClr val="D5DCF6"/>
          </a:solidFill>
          <a:ln/>
        </p:spPr>
      </p:sp>
      <p:sp>
        <p:nvSpPr>
          <p:cNvPr id="10" name="Text 8"/>
          <p:cNvSpPr/>
          <p:nvPr/>
        </p:nvSpPr>
        <p:spPr>
          <a:xfrm>
            <a:off x="10505602" y="1817610"/>
            <a:ext cx="311349" cy="389215"/>
          </a:xfrm>
          <a:prstGeom prst="rect">
            <a:avLst/>
          </a:prstGeom>
          <a:noFill/>
          <a:ln/>
        </p:spPr>
        <p:txBody>
          <a:bodyPr wrap="none" lIns="0" tIns="0" rIns="0" bIns="0" rtlCol="0" anchor="t"/>
          <a:lstStyle/>
          <a:p>
            <a:pPr>
              <a:lnSpc>
                <a:spcPts val="2450"/>
              </a:lnSpc>
            </a:pPr>
            <a:r>
              <a:rPr lang="en-US" sz="2400" dirty="0">
                <a:solidFill>
                  <a:srgbClr val="3B3535"/>
                </a:solidFill>
                <a:latin typeface="Alexandria Semi Bold" pitchFamily="34" charset="0"/>
                <a:ea typeface="Alexandria Semi Bold" pitchFamily="34" charset="-122"/>
                <a:cs typeface="Alexandria Semi Bold" pitchFamily="34" charset="-120"/>
              </a:rPr>
              <a:t>2</a:t>
            </a:r>
            <a:endParaRPr lang="en-US" sz="2400" dirty="0"/>
          </a:p>
        </p:txBody>
      </p:sp>
      <p:sp>
        <p:nvSpPr>
          <p:cNvPr id="11" name="Text 9"/>
          <p:cNvSpPr/>
          <p:nvPr/>
        </p:nvSpPr>
        <p:spPr>
          <a:xfrm>
            <a:off x="7649291" y="2534963"/>
            <a:ext cx="3787021" cy="341471"/>
          </a:xfrm>
          <a:prstGeom prst="rect">
            <a:avLst/>
          </a:prstGeom>
          <a:noFill/>
          <a:ln/>
        </p:spPr>
        <p:txBody>
          <a:bodyPr wrap="none" lIns="0" tIns="0" rIns="0" bIns="0" rtlCol="0" anchor="t"/>
          <a:lstStyle/>
          <a:p>
            <a:pPr>
              <a:lnSpc>
                <a:spcPts val="2650"/>
              </a:lnSpc>
            </a:pPr>
            <a:r>
              <a:rPr lang="en-US" sz="2100" dirty="0">
                <a:solidFill>
                  <a:srgbClr val="3B3535"/>
                </a:solidFill>
                <a:latin typeface="Alexandria Semi Bold" pitchFamily="34" charset="0"/>
                <a:ea typeface="Alexandria Semi Bold" pitchFamily="34" charset="-122"/>
                <a:cs typeface="Alexandria Semi Bold" pitchFamily="34" charset="-120"/>
              </a:rPr>
              <a:t>Electronic Voting Machines</a:t>
            </a:r>
            <a:endParaRPr lang="en-US" sz="2100" dirty="0"/>
          </a:p>
        </p:txBody>
      </p:sp>
      <p:sp>
        <p:nvSpPr>
          <p:cNvPr id="12" name="Text 10"/>
          <p:cNvSpPr/>
          <p:nvPr/>
        </p:nvSpPr>
        <p:spPr>
          <a:xfrm>
            <a:off x="7649290" y="3000974"/>
            <a:ext cx="6024086" cy="1328737"/>
          </a:xfrm>
          <a:prstGeom prst="rect">
            <a:avLst/>
          </a:prstGeom>
          <a:noFill/>
          <a:ln/>
        </p:spPr>
        <p:txBody>
          <a:bodyPr wrap="square" lIns="0" tIns="0" rIns="0" bIns="0" rtlCol="0" anchor="t"/>
          <a:lstStyle/>
          <a:p>
            <a:pPr>
              <a:lnSpc>
                <a:spcPts val="2600"/>
              </a:lnSpc>
            </a:pPr>
            <a:r>
              <a:rPr lang="en-US" sz="1600" dirty="0">
                <a:solidFill>
                  <a:srgbClr val="3B3535"/>
                </a:solidFill>
                <a:latin typeface="Sora Light" pitchFamily="34" charset="0"/>
                <a:ea typeface="Sora Light" pitchFamily="34" charset="-122"/>
                <a:cs typeface="Sora Light" pitchFamily="34" charset="-120"/>
              </a:rPr>
              <a:t>Specialized hardware devices that record and count votes electronically. Whilst faster than manual counting, they require significant investment in equipment, maintenance, and security infrastructure.</a:t>
            </a:r>
            <a:endParaRPr lang="en-US" sz="1600" dirty="0"/>
          </a:p>
        </p:txBody>
      </p:sp>
      <p:sp>
        <p:nvSpPr>
          <p:cNvPr id="13" name="Shape 11"/>
          <p:cNvSpPr/>
          <p:nvPr/>
        </p:nvSpPr>
        <p:spPr>
          <a:xfrm>
            <a:off x="726640" y="4767623"/>
            <a:ext cx="6484739" cy="2878336"/>
          </a:xfrm>
          <a:prstGeom prst="roundRect">
            <a:avLst>
              <a:gd name="adj" fmla="val 3030"/>
            </a:avLst>
          </a:prstGeom>
          <a:solidFill>
            <a:srgbClr val="FFFAFA"/>
          </a:solidFill>
          <a:ln w="22860">
            <a:solidFill>
              <a:srgbClr val="BBC2DC"/>
            </a:solidFill>
            <a:prstDash val="solid"/>
          </a:ln>
        </p:spPr>
      </p:sp>
      <p:sp>
        <p:nvSpPr>
          <p:cNvPr id="14" name="Shape 12"/>
          <p:cNvSpPr/>
          <p:nvPr/>
        </p:nvSpPr>
        <p:spPr>
          <a:xfrm>
            <a:off x="749503" y="4790483"/>
            <a:ext cx="6439019" cy="622816"/>
          </a:xfrm>
          <a:prstGeom prst="roundRect">
            <a:avLst>
              <a:gd name="adj" fmla="val 9597"/>
            </a:avLst>
          </a:prstGeom>
          <a:solidFill>
            <a:srgbClr val="D5DCF6"/>
          </a:solidFill>
          <a:ln/>
        </p:spPr>
      </p:sp>
      <p:sp>
        <p:nvSpPr>
          <p:cNvPr id="15" name="Text 13"/>
          <p:cNvSpPr/>
          <p:nvPr/>
        </p:nvSpPr>
        <p:spPr>
          <a:xfrm>
            <a:off x="3813338" y="4903470"/>
            <a:ext cx="311349" cy="389215"/>
          </a:xfrm>
          <a:prstGeom prst="rect">
            <a:avLst/>
          </a:prstGeom>
          <a:noFill/>
          <a:ln/>
        </p:spPr>
        <p:txBody>
          <a:bodyPr wrap="none" lIns="0" tIns="0" rIns="0" bIns="0" rtlCol="0" anchor="t"/>
          <a:lstStyle/>
          <a:p>
            <a:pPr>
              <a:lnSpc>
                <a:spcPts val="2450"/>
              </a:lnSpc>
            </a:pPr>
            <a:r>
              <a:rPr lang="en-US" sz="2400" dirty="0">
                <a:solidFill>
                  <a:srgbClr val="3B3535"/>
                </a:solidFill>
                <a:latin typeface="Alexandria Semi Bold" pitchFamily="34" charset="0"/>
                <a:ea typeface="Alexandria Semi Bold" pitchFamily="34" charset="-122"/>
                <a:cs typeface="Alexandria Semi Bold" pitchFamily="34" charset="-120"/>
              </a:rPr>
              <a:t>3</a:t>
            </a:r>
            <a:endParaRPr lang="en-US" sz="2400" dirty="0"/>
          </a:p>
        </p:txBody>
      </p:sp>
      <p:sp>
        <p:nvSpPr>
          <p:cNvPr id="16" name="Text 14"/>
          <p:cNvSpPr/>
          <p:nvPr/>
        </p:nvSpPr>
        <p:spPr>
          <a:xfrm>
            <a:off x="957028" y="5620826"/>
            <a:ext cx="3135630" cy="341471"/>
          </a:xfrm>
          <a:prstGeom prst="rect">
            <a:avLst/>
          </a:prstGeom>
          <a:noFill/>
          <a:ln/>
        </p:spPr>
        <p:txBody>
          <a:bodyPr wrap="none" lIns="0" tIns="0" rIns="0" bIns="0" rtlCol="0" anchor="t"/>
          <a:lstStyle/>
          <a:p>
            <a:pPr>
              <a:lnSpc>
                <a:spcPts val="2650"/>
              </a:lnSpc>
            </a:pPr>
            <a:r>
              <a:rPr lang="en-US" sz="2100" dirty="0">
                <a:solidFill>
                  <a:srgbClr val="3B3535"/>
                </a:solidFill>
                <a:latin typeface="Alexandria Semi Bold" pitchFamily="34" charset="0"/>
                <a:ea typeface="Alexandria Semi Bold" pitchFamily="34" charset="-122"/>
                <a:cs typeface="Alexandria Semi Bold" pitchFamily="34" charset="-120"/>
              </a:rPr>
              <a:t>Online Voting Systems</a:t>
            </a:r>
            <a:endParaRPr lang="en-US" sz="2100" dirty="0"/>
          </a:p>
        </p:txBody>
      </p:sp>
      <p:sp>
        <p:nvSpPr>
          <p:cNvPr id="17" name="Text 15"/>
          <p:cNvSpPr/>
          <p:nvPr/>
        </p:nvSpPr>
        <p:spPr>
          <a:xfrm>
            <a:off x="957028" y="6086835"/>
            <a:ext cx="6023966" cy="1328737"/>
          </a:xfrm>
          <a:prstGeom prst="rect">
            <a:avLst/>
          </a:prstGeom>
          <a:noFill/>
          <a:ln/>
        </p:spPr>
        <p:txBody>
          <a:bodyPr wrap="square" lIns="0" tIns="0" rIns="0" bIns="0" rtlCol="0" anchor="t"/>
          <a:lstStyle/>
          <a:p>
            <a:pPr>
              <a:lnSpc>
                <a:spcPts val="2600"/>
              </a:lnSpc>
            </a:pPr>
            <a:r>
              <a:rPr lang="en-US" sz="1600" dirty="0">
                <a:solidFill>
                  <a:srgbClr val="3B3535"/>
                </a:solidFill>
                <a:latin typeface="Sora Light" pitchFamily="34" charset="0"/>
                <a:ea typeface="Sora Light" pitchFamily="34" charset="-122"/>
                <a:cs typeface="Sora Light" pitchFamily="34" charset="-120"/>
              </a:rPr>
              <a:t>Web-based platforms allowing remote voting. Offer convenience but face substantial challenges in voter authentication, preventing multiple voting, and protecting against cyber attacks.</a:t>
            </a:r>
            <a:endParaRPr lang="en-US" sz="1600" dirty="0"/>
          </a:p>
        </p:txBody>
      </p:sp>
      <p:sp>
        <p:nvSpPr>
          <p:cNvPr id="18" name="Shape 16"/>
          <p:cNvSpPr/>
          <p:nvPr/>
        </p:nvSpPr>
        <p:spPr>
          <a:xfrm>
            <a:off x="7418904" y="4767623"/>
            <a:ext cx="6484858" cy="2878336"/>
          </a:xfrm>
          <a:prstGeom prst="roundRect">
            <a:avLst>
              <a:gd name="adj" fmla="val 3030"/>
            </a:avLst>
          </a:prstGeom>
          <a:solidFill>
            <a:srgbClr val="FFFAFA"/>
          </a:solidFill>
          <a:ln w="22860">
            <a:solidFill>
              <a:srgbClr val="BBC2DC"/>
            </a:solidFill>
            <a:prstDash val="solid"/>
          </a:ln>
        </p:spPr>
      </p:sp>
      <p:sp>
        <p:nvSpPr>
          <p:cNvPr id="19" name="Shape 17"/>
          <p:cNvSpPr/>
          <p:nvPr/>
        </p:nvSpPr>
        <p:spPr>
          <a:xfrm>
            <a:off x="7441765" y="4790483"/>
            <a:ext cx="6439138" cy="622816"/>
          </a:xfrm>
          <a:prstGeom prst="roundRect">
            <a:avLst>
              <a:gd name="adj" fmla="val 9597"/>
            </a:avLst>
          </a:prstGeom>
          <a:solidFill>
            <a:srgbClr val="D5DCF6"/>
          </a:solidFill>
          <a:ln/>
        </p:spPr>
      </p:sp>
      <p:sp>
        <p:nvSpPr>
          <p:cNvPr id="20" name="Text 18"/>
          <p:cNvSpPr/>
          <p:nvPr/>
        </p:nvSpPr>
        <p:spPr>
          <a:xfrm>
            <a:off x="10505602" y="4903470"/>
            <a:ext cx="311349" cy="389215"/>
          </a:xfrm>
          <a:prstGeom prst="rect">
            <a:avLst/>
          </a:prstGeom>
          <a:noFill/>
          <a:ln/>
        </p:spPr>
        <p:txBody>
          <a:bodyPr wrap="none" lIns="0" tIns="0" rIns="0" bIns="0" rtlCol="0" anchor="t"/>
          <a:lstStyle/>
          <a:p>
            <a:pPr>
              <a:lnSpc>
                <a:spcPts val="2450"/>
              </a:lnSpc>
            </a:pPr>
            <a:r>
              <a:rPr lang="en-US" sz="2400" dirty="0">
                <a:solidFill>
                  <a:srgbClr val="3B3535"/>
                </a:solidFill>
                <a:latin typeface="Alexandria Semi Bold" pitchFamily="34" charset="0"/>
                <a:ea typeface="Alexandria Semi Bold" pitchFamily="34" charset="-122"/>
                <a:cs typeface="Alexandria Semi Bold" pitchFamily="34" charset="-120"/>
              </a:rPr>
              <a:t>4</a:t>
            </a:r>
            <a:endParaRPr lang="en-US" sz="2400" dirty="0"/>
          </a:p>
        </p:txBody>
      </p:sp>
      <p:sp>
        <p:nvSpPr>
          <p:cNvPr id="21" name="Text 19"/>
          <p:cNvSpPr/>
          <p:nvPr/>
        </p:nvSpPr>
        <p:spPr>
          <a:xfrm>
            <a:off x="7649290" y="5620826"/>
            <a:ext cx="2821542" cy="341471"/>
          </a:xfrm>
          <a:prstGeom prst="rect">
            <a:avLst/>
          </a:prstGeom>
          <a:noFill/>
          <a:ln/>
        </p:spPr>
        <p:txBody>
          <a:bodyPr wrap="none" lIns="0" tIns="0" rIns="0" bIns="0" rtlCol="0" anchor="t"/>
          <a:lstStyle/>
          <a:p>
            <a:pPr>
              <a:lnSpc>
                <a:spcPts val="2650"/>
              </a:lnSpc>
            </a:pPr>
            <a:r>
              <a:rPr lang="en-US" sz="2100" dirty="0">
                <a:solidFill>
                  <a:srgbClr val="3B3535"/>
                </a:solidFill>
                <a:latin typeface="Alexandria Semi Bold" pitchFamily="34" charset="0"/>
                <a:ea typeface="Alexandria Semi Bold" pitchFamily="34" charset="-122"/>
                <a:cs typeface="Alexandria Semi Bold" pitchFamily="34" charset="-120"/>
              </a:rPr>
              <a:t>Centralized Systems</a:t>
            </a:r>
            <a:endParaRPr lang="en-US" sz="2100" dirty="0"/>
          </a:p>
        </p:txBody>
      </p:sp>
      <p:sp>
        <p:nvSpPr>
          <p:cNvPr id="22" name="Text 20"/>
          <p:cNvSpPr/>
          <p:nvPr/>
        </p:nvSpPr>
        <p:spPr>
          <a:xfrm>
            <a:off x="7649290" y="6086835"/>
            <a:ext cx="6024086" cy="996553"/>
          </a:xfrm>
          <a:prstGeom prst="rect">
            <a:avLst/>
          </a:prstGeom>
          <a:noFill/>
          <a:ln/>
        </p:spPr>
        <p:txBody>
          <a:bodyPr wrap="square" lIns="0" tIns="0" rIns="0" bIns="0" rtlCol="0" anchor="t"/>
          <a:lstStyle/>
          <a:p>
            <a:pPr>
              <a:lnSpc>
                <a:spcPts val="2600"/>
              </a:lnSpc>
            </a:pPr>
            <a:r>
              <a:rPr lang="en-US" sz="1600" dirty="0">
                <a:solidFill>
                  <a:srgbClr val="3B3535"/>
                </a:solidFill>
                <a:latin typeface="Sora Light" pitchFamily="34" charset="0"/>
                <a:ea typeface="Sora Light" pitchFamily="34" charset="-122"/>
                <a:cs typeface="Sora Light" pitchFamily="34" charset="-120"/>
              </a:rPr>
              <a:t>Most existing systems rely on centralized counting mechanisms with complex data structures, requiring specialized knowledge to operate and verify.</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70416" y="386837"/>
            <a:ext cx="6466285" cy="442079"/>
          </a:xfrm>
          <a:prstGeom prst="rect">
            <a:avLst/>
          </a:prstGeom>
          <a:noFill/>
          <a:ln/>
        </p:spPr>
        <p:txBody>
          <a:bodyPr wrap="none" lIns="0" tIns="0" rIns="0" bIns="0" rtlCol="0" anchor="t"/>
          <a:lstStyle/>
          <a:p>
            <a:pPr>
              <a:lnSpc>
                <a:spcPts val="3450"/>
              </a:lnSpc>
            </a:pPr>
            <a:r>
              <a:rPr lang="en-US" sz="2700" dirty="0">
                <a:solidFill>
                  <a:srgbClr val="1F1E1E"/>
                </a:solidFill>
                <a:latin typeface="Alexandria Semi Bold" pitchFamily="34" charset="0"/>
                <a:ea typeface="Alexandria Semi Bold" pitchFamily="34" charset="-122"/>
                <a:cs typeface="Alexandria Semi Bold" pitchFamily="34" charset="-120"/>
              </a:rPr>
              <a:t>Drawbacks of Existing Methodology</a:t>
            </a:r>
            <a:endParaRPr lang="en-US" sz="2700" dirty="0"/>
          </a:p>
        </p:txBody>
      </p:sp>
      <p:sp>
        <p:nvSpPr>
          <p:cNvPr id="4" name="Shape 1"/>
          <p:cNvSpPr/>
          <p:nvPr/>
        </p:nvSpPr>
        <p:spPr>
          <a:xfrm>
            <a:off x="470416" y="1030486"/>
            <a:ext cx="8203168" cy="1602224"/>
          </a:xfrm>
          <a:prstGeom prst="roundRect">
            <a:avLst>
              <a:gd name="adj" fmla="val 3524"/>
            </a:avLst>
          </a:prstGeom>
          <a:solidFill>
            <a:srgbClr val="FFFAFA"/>
          </a:solidFill>
          <a:ln w="15240">
            <a:solidFill>
              <a:srgbClr val="BBC2DC"/>
            </a:solidFill>
            <a:prstDash val="solid"/>
          </a:ln>
        </p:spPr>
      </p:sp>
      <p:sp>
        <p:nvSpPr>
          <p:cNvPr id="5" name="Text 2"/>
          <p:cNvSpPr/>
          <p:nvPr/>
        </p:nvSpPr>
        <p:spPr>
          <a:xfrm>
            <a:off x="620082" y="1180151"/>
            <a:ext cx="2133957" cy="221099"/>
          </a:xfrm>
          <a:prstGeom prst="rect">
            <a:avLst/>
          </a:prstGeom>
          <a:noFill/>
          <a:ln/>
        </p:spPr>
        <p:txBody>
          <a:bodyPr wrap="none" lIns="0" tIns="0" rIns="0" bIns="0" rtlCol="0" anchor="t"/>
          <a:lstStyle/>
          <a:p>
            <a:pPr>
              <a:lnSpc>
                <a:spcPts val="1700"/>
              </a:lnSpc>
            </a:pPr>
            <a:r>
              <a:rPr lang="en-US" sz="1300" dirty="0">
                <a:solidFill>
                  <a:srgbClr val="3B3535"/>
                </a:solidFill>
                <a:latin typeface="Alexandria Semi Bold" pitchFamily="34" charset="0"/>
                <a:ea typeface="Alexandria Semi Bold" pitchFamily="34" charset="-122"/>
                <a:cs typeface="Alexandria Semi Bold" pitchFamily="34" charset="-120"/>
              </a:rPr>
              <a:t>Manual Counting Issues</a:t>
            </a:r>
            <a:endParaRPr lang="en-US" sz="1300" dirty="0"/>
          </a:p>
        </p:txBody>
      </p:sp>
      <p:sp>
        <p:nvSpPr>
          <p:cNvPr id="6" name="Text 3"/>
          <p:cNvSpPr/>
          <p:nvPr/>
        </p:nvSpPr>
        <p:spPr>
          <a:xfrm>
            <a:off x="620082" y="1481855"/>
            <a:ext cx="7903845" cy="215027"/>
          </a:xfrm>
          <a:prstGeom prst="rect">
            <a:avLst/>
          </a:prstGeom>
          <a:noFill/>
          <a:ln/>
        </p:spPr>
        <p:txBody>
          <a:bodyPr wrap="none" lIns="0" tIns="0" rIns="0" bIns="0" rtlCol="0" anchor="t"/>
          <a:lstStyle/>
          <a:p>
            <a:pPr marL="342849" indent="-342849">
              <a:lnSpc>
                <a:spcPts val="1650"/>
              </a:lnSpc>
              <a:buSzPct val="100000"/>
              <a:buChar char="•"/>
            </a:pPr>
            <a:r>
              <a:rPr lang="en-US" sz="1000" dirty="0">
                <a:solidFill>
                  <a:srgbClr val="3B3535"/>
                </a:solidFill>
                <a:latin typeface="Sora Light" pitchFamily="34" charset="0"/>
                <a:ea typeface="Sora Light" pitchFamily="34" charset="-122"/>
                <a:cs typeface="Sora Light" pitchFamily="34" charset="-120"/>
              </a:rPr>
              <a:t>Extremely time-consuming process</a:t>
            </a:r>
            <a:endParaRPr lang="en-US" sz="1000" dirty="0"/>
          </a:p>
        </p:txBody>
      </p:sp>
      <p:sp>
        <p:nvSpPr>
          <p:cNvPr id="7" name="Text 4"/>
          <p:cNvSpPr/>
          <p:nvPr/>
        </p:nvSpPr>
        <p:spPr>
          <a:xfrm>
            <a:off x="620082" y="1743911"/>
            <a:ext cx="7903845" cy="215027"/>
          </a:xfrm>
          <a:prstGeom prst="rect">
            <a:avLst/>
          </a:prstGeom>
          <a:noFill/>
          <a:ln/>
        </p:spPr>
        <p:txBody>
          <a:bodyPr wrap="none" lIns="0" tIns="0" rIns="0" bIns="0" rtlCol="0" anchor="t"/>
          <a:lstStyle/>
          <a:p>
            <a:pPr marL="342849" indent="-342849">
              <a:lnSpc>
                <a:spcPts val="1650"/>
              </a:lnSpc>
              <a:buSzPct val="100000"/>
              <a:buChar char="•"/>
            </a:pPr>
            <a:r>
              <a:rPr lang="en-US" sz="1000" dirty="0">
                <a:solidFill>
                  <a:srgbClr val="3B3535"/>
                </a:solidFill>
                <a:latin typeface="Sora Light" pitchFamily="34" charset="0"/>
                <a:ea typeface="Sora Light" pitchFamily="34" charset="-122"/>
                <a:cs typeface="Sora Light" pitchFamily="34" charset="-120"/>
              </a:rPr>
              <a:t>High probability of human error</a:t>
            </a:r>
            <a:endParaRPr lang="en-US" sz="1000" dirty="0"/>
          </a:p>
        </p:txBody>
      </p:sp>
      <p:sp>
        <p:nvSpPr>
          <p:cNvPr id="8" name="Text 5"/>
          <p:cNvSpPr/>
          <p:nvPr/>
        </p:nvSpPr>
        <p:spPr>
          <a:xfrm>
            <a:off x="620082" y="2005969"/>
            <a:ext cx="7903845" cy="215027"/>
          </a:xfrm>
          <a:prstGeom prst="rect">
            <a:avLst/>
          </a:prstGeom>
          <a:noFill/>
          <a:ln/>
        </p:spPr>
        <p:txBody>
          <a:bodyPr wrap="none" lIns="0" tIns="0" rIns="0" bIns="0" rtlCol="0" anchor="t"/>
          <a:lstStyle/>
          <a:p>
            <a:pPr marL="342849" indent="-342849">
              <a:lnSpc>
                <a:spcPts val="1650"/>
              </a:lnSpc>
              <a:buSzPct val="100000"/>
              <a:buChar char="•"/>
            </a:pPr>
            <a:r>
              <a:rPr lang="en-US" sz="1000" dirty="0">
                <a:solidFill>
                  <a:srgbClr val="3B3535"/>
                </a:solidFill>
                <a:latin typeface="Sora Light" pitchFamily="34" charset="0"/>
                <a:ea typeface="Sora Light" pitchFamily="34" charset="-122"/>
                <a:cs typeface="Sora Light" pitchFamily="34" charset="-120"/>
              </a:rPr>
              <a:t>Requires extensive manpower</a:t>
            </a:r>
            <a:endParaRPr lang="en-US" sz="1000" dirty="0"/>
          </a:p>
        </p:txBody>
      </p:sp>
      <p:sp>
        <p:nvSpPr>
          <p:cNvPr id="9" name="Text 6"/>
          <p:cNvSpPr/>
          <p:nvPr/>
        </p:nvSpPr>
        <p:spPr>
          <a:xfrm>
            <a:off x="620082" y="2268026"/>
            <a:ext cx="7903845" cy="215027"/>
          </a:xfrm>
          <a:prstGeom prst="rect">
            <a:avLst/>
          </a:prstGeom>
          <a:noFill/>
          <a:ln/>
        </p:spPr>
        <p:txBody>
          <a:bodyPr wrap="none" lIns="0" tIns="0" rIns="0" bIns="0" rtlCol="0" anchor="t"/>
          <a:lstStyle/>
          <a:p>
            <a:pPr marL="342849" indent="-342849">
              <a:lnSpc>
                <a:spcPts val="1650"/>
              </a:lnSpc>
              <a:buSzPct val="100000"/>
              <a:buChar char="•"/>
            </a:pPr>
            <a:r>
              <a:rPr lang="en-US" sz="1000" dirty="0">
                <a:solidFill>
                  <a:srgbClr val="3B3535"/>
                </a:solidFill>
                <a:latin typeface="Sora Light" pitchFamily="34" charset="0"/>
                <a:ea typeface="Sora Light" pitchFamily="34" charset="-122"/>
                <a:cs typeface="Sora Light" pitchFamily="34" charset="-120"/>
              </a:rPr>
              <a:t>Difficult to verify accuracy</a:t>
            </a:r>
            <a:endParaRPr lang="en-US" sz="1000" dirty="0"/>
          </a:p>
        </p:txBody>
      </p:sp>
      <p:sp>
        <p:nvSpPr>
          <p:cNvPr id="10" name="Shape 7"/>
          <p:cNvSpPr/>
          <p:nvPr/>
        </p:nvSpPr>
        <p:spPr>
          <a:xfrm>
            <a:off x="470416" y="2767132"/>
            <a:ext cx="8203168" cy="1602224"/>
          </a:xfrm>
          <a:prstGeom prst="roundRect">
            <a:avLst>
              <a:gd name="adj" fmla="val 3524"/>
            </a:avLst>
          </a:prstGeom>
          <a:solidFill>
            <a:srgbClr val="FFFAFA"/>
          </a:solidFill>
          <a:ln w="15240">
            <a:solidFill>
              <a:srgbClr val="BBC2DC"/>
            </a:solidFill>
            <a:prstDash val="solid"/>
          </a:ln>
        </p:spPr>
      </p:sp>
      <p:sp>
        <p:nvSpPr>
          <p:cNvPr id="11" name="Text 8"/>
          <p:cNvSpPr/>
          <p:nvPr/>
        </p:nvSpPr>
        <p:spPr>
          <a:xfrm>
            <a:off x="620082" y="2916796"/>
            <a:ext cx="1768674" cy="221099"/>
          </a:xfrm>
          <a:prstGeom prst="rect">
            <a:avLst/>
          </a:prstGeom>
          <a:noFill/>
          <a:ln/>
        </p:spPr>
        <p:txBody>
          <a:bodyPr wrap="none" lIns="0" tIns="0" rIns="0" bIns="0" rtlCol="0" anchor="t"/>
          <a:lstStyle/>
          <a:p>
            <a:pPr>
              <a:lnSpc>
                <a:spcPts val="1700"/>
              </a:lnSpc>
            </a:pPr>
            <a:r>
              <a:rPr lang="en-US" sz="1300" dirty="0">
                <a:solidFill>
                  <a:srgbClr val="3B3535"/>
                </a:solidFill>
                <a:latin typeface="Alexandria Semi Bold" pitchFamily="34" charset="0"/>
                <a:ea typeface="Alexandria Semi Bold" pitchFamily="34" charset="-122"/>
                <a:cs typeface="Alexandria Semi Bold" pitchFamily="34" charset="-120"/>
              </a:rPr>
              <a:t>EVM Limitations</a:t>
            </a:r>
            <a:endParaRPr lang="en-US" sz="1300" dirty="0"/>
          </a:p>
        </p:txBody>
      </p:sp>
      <p:sp>
        <p:nvSpPr>
          <p:cNvPr id="12" name="Text 9"/>
          <p:cNvSpPr/>
          <p:nvPr/>
        </p:nvSpPr>
        <p:spPr>
          <a:xfrm>
            <a:off x="620082" y="3218501"/>
            <a:ext cx="7903845" cy="215027"/>
          </a:xfrm>
          <a:prstGeom prst="rect">
            <a:avLst/>
          </a:prstGeom>
          <a:noFill/>
          <a:ln/>
        </p:spPr>
        <p:txBody>
          <a:bodyPr wrap="none" lIns="0" tIns="0" rIns="0" bIns="0" rtlCol="0" anchor="t"/>
          <a:lstStyle/>
          <a:p>
            <a:pPr marL="342849" indent="-342849">
              <a:lnSpc>
                <a:spcPts val="1650"/>
              </a:lnSpc>
              <a:buSzPct val="100000"/>
              <a:buChar char="•"/>
            </a:pPr>
            <a:r>
              <a:rPr lang="en-US" sz="1000" dirty="0">
                <a:solidFill>
                  <a:srgbClr val="3B3535"/>
                </a:solidFill>
                <a:latin typeface="Sora Light" pitchFamily="34" charset="0"/>
                <a:ea typeface="Sora Light" pitchFamily="34" charset="-122"/>
                <a:cs typeface="Sora Light" pitchFamily="34" charset="-120"/>
              </a:rPr>
              <a:t>Expensive hardware investment</a:t>
            </a:r>
            <a:endParaRPr lang="en-US" sz="1000" dirty="0"/>
          </a:p>
        </p:txBody>
      </p:sp>
      <p:sp>
        <p:nvSpPr>
          <p:cNvPr id="13" name="Text 10"/>
          <p:cNvSpPr/>
          <p:nvPr/>
        </p:nvSpPr>
        <p:spPr>
          <a:xfrm>
            <a:off x="620082" y="3480557"/>
            <a:ext cx="7903845" cy="215027"/>
          </a:xfrm>
          <a:prstGeom prst="rect">
            <a:avLst/>
          </a:prstGeom>
          <a:noFill/>
          <a:ln/>
        </p:spPr>
        <p:txBody>
          <a:bodyPr wrap="none" lIns="0" tIns="0" rIns="0" bIns="0" rtlCol="0" anchor="t"/>
          <a:lstStyle/>
          <a:p>
            <a:pPr marL="342849" indent="-342849">
              <a:lnSpc>
                <a:spcPts val="1650"/>
              </a:lnSpc>
              <a:buSzPct val="100000"/>
              <a:buChar char="•"/>
            </a:pPr>
            <a:r>
              <a:rPr lang="en-US" sz="1000" dirty="0">
                <a:solidFill>
                  <a:srgbClr val="3B3535"/>
                </a:solidFill>
                <a:latin typeface="Sora Light" pitchFamily="34" charset="0"/>
                <a:ea typeface="Sora Light" pitchFamily="34" charset="-122"/>
                <a:cs typeface="Sora Light" pitchFamily="34" charset="-120"/>
              </a:rPr>
              <a:t>Requires trained personnel</a:t>
            </a:r>
            <a:endParaRPr lang="en-US" sz="1000" dirty="0"/>
          </a:p>
        </p:txBody>
      </p:sp>
      <p:sp>
        <p:nvSpPr>
          <p:cNvPr id="14" name="Text 11"/>
          <p:cNvSpPr/>
          <p:nvPr/>
        </p:nvSpPr>
        <p:spPr>
          <a:xfrm>
            <a:off x="620082" y="3742615"/>
            <a:ext cx="7903845" cy="215027"/>
          </a:xfrm>
          <a:prstGeom prst="rect">
            <a:avLst/>
          </a:prstGeom>
          <a:noFill/>
          <a:ln/>
        </p:spPr>
        <p:txBody>
          <a:bodyPr wrap="none" lIns="0" tIns="0" rIns="0" bIns="0" rtlCol="0" anchor="t"/>
          <a:lstStyle/>
          <a:p>
            <a:pPr marL="342849" indent="-342849">
              <a:lnSpc>
                <a:spcPts val="1650"/>
              </a:lnSpc>
              <a:buSzPct val="100000"/>
              <a:buChar char="•"/>
            </a:pPr>
            <a:r>
              <a:rPr lang="en-US" sz="1000" dirty="0">
                <a:solidFill>
                  <a:srgbClr val="3B3535"/>
                </a:solidFill>
                <a:latin typeface="Sora Light" pitchFamily="34" charset="0"/>
                <a:ea typeface="Sora Light" pitchFamily="34" charset="-122"/>
                <a:cs typeface="Sora Light" pitchFamily="34" charset="-120"/>
              </a:rPr>
              <a:t>Maintenance and storage costs</a:t>
            </a:r>
            <a:endParaRPr lang="en-US" sz="1000" dirty="0"/>
          </a:p>
        </p:txBody>
      </p:sp>
      <p:sp>
        <p:nvSpPr>
          <p:cNvPr id="15" name="Text 12"/>
          <p:cNvSpPr/>
          <p:nvPr/>
        </p:nvSpPr>
        <p:spPr>
          <a:xfrm>
            <a:off x="620082" y="4004671"/>
            <a:ext cx="7903845" cy="215027"/>
          </a:xfrm>
          <a:prstGeom prst="rect">
            <a:avLst/>
          </a:prstGeom>
          <a:noFill/>
          <a:ln/>
        </p:spPr>
        <p:txBody>
          <a:bodyPr wrap="none" lIns="0" tIns="0" rIns="0" bIns="0" rtlCol="0" anchor="t"/>
          <a:lstStyle/>
          <a:p>
            <a:pPr marL="342849" indent="-342849">
              <a:lnSpc>
                <a:spcPts val="1650"/>
              </a:lnSpc>
              <a:buSzPct val="100000"/>
              <a:buChar char="•"/>
            </a:pPr>
            <a:r>
              <a:rPr lang="en-US" sz="1000" dirty="0">
                <a:solidFill>
                  <a:srgbClr val="3B3535"/>
                </a:solidFill>
                <a:latin typeface="Sora Light" pitchFamily="34" charset="0"/>
                <a:ea typeface="Sora Light" pitchFamily="34" charset="-122"/>
                <a:cs typeface="Sora Light" pitchFamily="34" charset="-120"/>
              </a:rPr>
              <a:t>Limited transparency in functioning</a:t>
            </a:r>
            <a:endParaRPr lang="en-US" sz="1000" dirty="0"/>
          </a:p>
        </p:txBody>
      </p:sp>
      <p:sp>
        <p:nvSpPr>
          <p:cNvPr id="16" name="Shape 13"/>
          <p:cNvSpPr/>
          <p:nvPr/>
        </p:nvSpPr>
        <p:spPr>
          <a:xfrm>
            <a:off x="470416" y="4503777"/>
            <a:ext cx="8203168" cy="1602224"/>
          </a:xfrm>
          <a:prstGeom prst="roundRect">
            <a:avLst>
              <a:gd name="adj" fmla="val 3524"/>
            </a:avLst>
          </a:prstGeom>
          <a:solidFill>
            <a:srgbClr val="FFFAFA"/>
          </a:solidFill>
          <a:ln w="15240">
            <a:solidFill>
              <a:srgbClr val="BBC2DC"/>
            </a:solidFill>
            <a:prstDash val="solid"/>
          </a:ln>
        </p:spPr>
      </p:sp>
      <p:sp>
        <p:nvSpPr>
          <p:cNvPr id="17" name="Text 14"/>
          <p:cNvSpPr/>
          <p:nvPr/>
        </p:nvSpPr>
        <p:spPr>
          <a:xfrm>
            <a:off x="620082" y="4653442"/>
            <a:ext cx="1817490" cy="221099"/>
          </a:xfrm>
          <a:prstGeom prst="rect">
            <a:avLst/>
          </a:prstGeom>
          <a:noFill/>
          <a:ln/>
        </p:spPr>
        <p:txBody>
          <a:bodyPr wrap="none" lIns="0" tIns="0" rIns="0" bIns="0" rtlCol="0" anchor="t"/>
          <a:lstStyle/>
          <a:p>
            <a:pPr>
              <a:lnSpc>
                <a:spcPts val="1700"/>
              </a:lnSpc>
            </a:pPr>
            <a:r>
              <a:rPr lang="en-US" sz="1300" dirty="0">
                <a:solidFill>
                  <a:srgbClr val="3B3535"/>
                </a:solidFill>
                <a:latin typeface="Alexandria Semi Bold" pitchFamily="34" charset="0"/>
                <a:ea typeface="Alexandria Semi Bold" pitchFamily="34" charset="-122"/>
                <a:cs typeface="Alexandria Semi Bold" pitchFamily="34" charset="-120"/>
              </a:rPr>
              <a:t>Online System Risks</a:t>
            </a:r>
            <a:endParaRPr lang="en-US" sz="1300" dirty="0"/>
          </a:p>
        </p:txBody>
      </p:sp>
      <p:sp>
        <p:nvSpPr>
          <p:cNvPr id="18" name="Text 15"/>
          <p:cNvSpPr/>
          <p:nvPr/>
        </p:nvSpPr>
        <p:spPr>
          <a:xfrm>
            <a:off x="620082" y="4955146"/>
            <a:ext cx="7903845" cy="215027"/>
          </a:xfrm>
          <a:prstGeom prst="rect">
            <a:avLst/>
          </a:prstGeom>
          <a:noFill/>
          <a:ln/>
        </p:spPr>
        <p:txBody>
          <a:bodyPr wrap="none" lIns="0" tIns="0" rIns="0" bIns="0" rtlCol="0" anchor="t"/>
          <a:lstStyle/>
          <a:p>
            <a:pPr marL="342849" indent="-342849">
              <a:lnSpc>
                <a:spcPts val="1650"/>
              </a:lnSpc>
              <a:buSzPct val="100000"/>
              <a:buChar char="•"/>
            </a:pPr>
            <a:r>
              <a:rPr lang="en-US" sz="1000" dirty="0">
                <a:solidFill>
                  <a:srgbClr val="3B3535"/>
                </a:solidFill>
                <a:latin typeface="Sora Light" pitchFamily="34" charset="0"/>
                <a:ea typeface="Sora Light" pitchFamily="34" charset="-122"/>
                <a:cs typeface="Sora Light" pitchFamily="34" charset="-120"/>
              </a:rPr>
              <a:t>Vulnerable to hacking attempts</a:t>
            </a:r>
            <a:endParaRPr lang="en-US" sz="1000" dirty="0"/>
          </a:p>
        </p:txBody>
      </p:sp>
      <p:sp>
        <p:nvSpPr>
          <p:cNvPr id="19" name="Text 16"/>
          <p:cNvSpPr/>
          <p:nvPr/>
        </p:nvSpPr>
        <p:spPr>
          <a:xfrm>
            <a:off x="620082" y="5217203"/>
            <a:ext cx="7903845" cy="215027"/>
          </a:xfrm>
          <a:prstGeom prst="rect">
            <a:avLst/>
          </a:prstGeom>
          <a:noFill/>
          <a:ln/>
        </p:spPr>
        <p:txBody>
          <a:bodyPr wrap="none" lIns="0" tIns="0" rIns="0" bIns="0" rtlCol="0" anchor="t"/>
          <a:lstStyle/>
          <a:p>
            <a:pPr marL="342849" indent="-342849">
              <a:lnSpc>
                <a:spcPts val="1650"/>
              </a:lnSpc>
              <a:buSzPct val="100000"/>
              <a:buChar char="•"/>
            </a:pPr>
            <a:r>
              <a:rPr lang="en-US" sz="1000" dirty="0">
                <a:solidFill>
                  <a:srgbClr val="3B3535"/>
                </a:solidFill>
                <a:latin typeface="Sora Light" pitchFamily="34" charset="0"/>
                <a:ea typeface="Sora Light" pitchFamily="34" charset="-122"/>
                <a:cs typeface="Sora Light" pitchFamily="34" charset="-120"/>
              </a:rPr>
              <a:t>Voter impersonation threats</a:t>
            </a:r>
            <a:endParaRPr lang="en-US" sz="1000" dirty="0"/>
          </a:p>
        </p:txBody>
      </p:sp>
      <p:sp>
        <p:nvSpPr>
          <p:cNvPr id="20" name="Text 17"/>
          <p:cNvSpPr/>
          <p:nvPr/>
        </p:nvSpPr>
        <p:spPr>
          <a:xfrm>
            <a:off x="620082" y="5479259"/>
            <a:ext cx="7903845" cy="215027"/>
          </a:xfrm>
          <a:prstGeom prst="rect">
            <a:avLst/>
          </a:prstGeom>
          <a:noFill/>
          <a:ln/>
        </p:spPr>
        <p:txBody>
          <a:bodyPr wrap="none" lIns="0" tIns="0" rIns="0" bIns="0" rtlCol="0" anchor="t"/>
          <a:lstStyle/>
          <a:p>
            <a:pPr marL="342849" indent="-342849">
              <a:lnSpc>
                <a:spcPts val="1650"/>
              </a:lnSpc>
              <a:buSzPct val="100000"/>
              <a:buChar char="•"/>
            </a:pPr>
            <a:r>
              <a:rPr lang="en-US" sz="1000" dirty="0">
                <a:solidFill>
                  <a:srgbClr val="3B3535"/>
                </a:solidFill>
                <a:latin typeface="Sora Light" pitchFamily="34" charset="0"/>
                <a:ea typeface="Sora Light" pitchFamily="34" charset="-122"/>
                <a:cs typeface="Sora Light" pitchFamily="34" charset="-120"/>
              </a:rPr>
              <a:t>Network dependency issues</a:t>
            </a:r>
            <a:endParaRPr lang="en-US" sz="1000" dirty="0"/>
          </a:p>
        </p:txBody>
      </p:sp>
      <p:sp>
        <p:nvSpPr>
          <p:cNvPr id="21" name="Text 18"/>
          <p:cNvSpPr/>
          <p:nvPr/>
        </p:nvSpPr>
        <p:spPr>
          <a:xfrm>
            <a:off x="620082" y="5741317"/>
            <a:ext cx="7903845" cy="215027"/>
          </a:xfrm>
          <a:prstGeom prst="rect">
            <a:avLst/>
          </a:prstGeom>
          <a:noFill/>
          <a:ln/>
        </p:spPr>
        <p:txBody>
          <a:bodyPr wrap="none" lIns="0" tIns="0" rIns="0" bIns="0" rtlCol="0" anchor="t"/>
          <a:lstStyle/>
          <a:p>
            <a:pPr marL="342849" indent="-342849">
              <a:lnSpc>
                <a:spcPts val="1650"/>
              </a:lnSpc>
              <a:buSzPct val="100000"/>
              <a:buChar char="•"/>
            </a:pPr>
            <a:r>
              <a:rPr lang="en-US" sz="1000" dirty="0">
                <a:solidFill>
                  <a:srgbClr val="3B3535"/>
                </a:solidFill>
                <a:latin typeface="Sora Light" pitchFamily="34" charset="0"/>
                <a:ea typeface="Sora Light" pitchFamily="34" charset="-122"/>
                <a:cs typeface="Sora Light" pitchFamily="34" charset="-120"/>
              </a:rPr>
              <a:t>Complex authentication needs</a:t>
            </a:r>
            <a:endParaRPr lang="en-US" sz="1000" dirty="0"/>
          </a:p>
        </p:txBody>
      </p:sp>
      <p:sp>
        <p:nvSpPr>
          <p:cNvPr id="22" name="Shape 19"/>
          <p:cNvSpPr/>
          <p:nvPr/>
        </p:nvSpPr>
        <p:spPr>
          <a:xfrm>
            <a:off x="470416" y="6240423"/>
            <a:ext cx="8203168" cy="1602224"/>
          </a:xfrm>
          <a:prstGeom prst="roundRect">
            <a:avLst>
              <a:gd name="adj" fmla="val 3524"/>
            </a:avLst>
          </a:prstGeom>
          <a:solidFill>
            <a:srgbClr val="FFFAFA"/>
          </a:solidFill>
          <a:ln w="15240">
            <a:solidFill>
              <a:srgbClr val="BBC2DC"/>
            </a:solidFill>
            <a:prstDash val="solid"/>
          </a:ln>
        </p:spPr>
      </p:sp>
      <p:sp>
        <p:nvSpPr>
          <p:cNvPr id="23" name="Text 20"/>
          <p:cNvSpPr/>
          <p:nvPr/>
        </p:nvSpPr>
        <p:spPr>
          <a:xfrm>
            <a:off x="620078" y="6390088"/>
            <a:ext cx="2062877" cy="221099"/>
          </a:xfrm>
          <a:prstGeom prst="rect">
            <a:avLst/>
          </a:prstGeom>
          <a:noFill/>
          <a:ln/>
        </p:spPr>
        <p:txBody>
          <a:bodyPr wrap="none" lIns="0" tIns="0" rIns="0" bIns="0" rtlCol="0" anchor="t"/>
          <a:lstStyle/>
          <a:p>
            <a:pPr>
              <a:lnSpc>
                <a:spcPts val="1700"/>
              </a:lnSpc>
            </a:pPr>
            <a:r>
              <a:rPr lang="en-US" sz="1300" dirty="0">
                <a:solidFill>
                  <a:srgbClr val="3B3535"/>
                </a:solidFill>
                <a:latin typeface="Alexandria Semi Bold" pitchFamily="34" charset="0"/>
                <a:ea typeface="Alexandria Semi Bold" pitchFamily="34" charset="-122"/>
                <a:cs typeface="Alexandria Semi Bold" pitchFamily="34" charset="-120"/>
              </a:rPr>
              <a:t>Complexity Challenges</a:t>
            </a:r>
            <a:endParaRPr lang="en-US" sz="1300" dirty="0"/>
          </a:p>
        </p:txBody>
      </p:sp>
      <p:sp>
        <p:nvSpPr>
          <p:cNvPr id="24" name="Text 21"/>
          <p:cNvSpPr/>
          <p:nvPr/>
        </p:nvSpPr>
        <p:spPr>
          <a:xfrm>
            <a:off x="620082" y="6691792"/>
            <a:ext cx="7903845" cy="215027"/>
          </a:xfrm>
          <a:prstGeom prst="rect">
            <a:avLst/>
          </a:prstGeom>
          <a:noFill/>
          <a:ln/>
        </p:spPr>
        <p:txBody>
          <a:bodyPr wrap="none" lIns="0" tIns="0" rIns="0" bIns="0" rtlCol="0" anchor="t"/>
          <a:lstStyle/>
          <a:p>
            <a:pPr marL="342849" indent="-342849">
              <a:lnSpc>
                <a:spcPts val="1650"/>
              </a:lnSpc>
              <a:buSzPct val="100000"/>
              <a:buChar char="•"/>
            </a:pPr>
            <a:r>
              <a:rPr lang="en-US" sz="1000" dirty="0">
                <a:solidFill>
                  <a:srgbClr val="3B3535"/>
                </a:solidFill>
                <a:latin typeface="Sora Light" pitchFamily="34" charset="0"/>
                <a:ea typeface="Sora Light" pitchFamily="34" charset="-122"/>
                <a:cs typeface="Sora Light" pitchFamily="34" charset="-120"/>
              </a:rPr>
              <a:t>Reduced voter transparency</a:t>
            </a:r>
            <a:endParaRPr lang="en-US" sz="1000" dirty="0"/>
          </a:p>
        </p:txBody>
      </p:sp>
      <p:sp>
        <p:nvSpPr>
          <p:cNvPr id="25" name="Text 22"/>
          <p:cNvSpPr/>
          <p:nvPr/>
        </p:nvSpPr>
        <p:spPr>
          <a:xfrm>
            <a:off x="620082" y="6953848"/>
            <a:ext cx="7903845" cy="215027"/>
          </a:xfrm>
          <a:prstGeom prst="rect">
            <a:avLst/>
          </a:prstGeom>
          <a:noFill/>
          <a:ln/>
        </p:spPr>
        <p:txBody>
          <a:bodyPr wrap="none" lIns="0" tIns="0" rIns="0" bIns="0" rtlCol="0" anchor="t"/>
          <a:lstStyle/>
          <a:p>
            <a:pPr marL="342849" indent="-342849">
              <a:lnSpc>
                <a:spcPts val="1650"/>
              </a:lnSpc>
              <a:buSzPct val="100000"/>
              <a:buChar char="•"/>
            </a:pPr>
            <a:r>
              <a:rPr lang="en-US" sz="1000" dirty="0">
                <a:solidFill>
                  <a:srgbClr val="3B3535"/>
                </a:solidFill>
                <a:latin typeface="Sora Light" pitchFamily="34" charset="0"/>
                <a:ea typeface="Sora Light" pitchFamily="34" charset="-122"/>
                <a:cs typeface="Sora Light" pitchFamily="34" charset="-120"/>
              </a:rPr>
              <a:t>Difficult to audit</a:t>
            </a:r>
            <a:endParaRPr lang="en-US" sz="1000" dirty="0"/>
          </a:p>
        </p:txBody>
      </p:sp>
      <p:sp>
        <p:nvSpPr>
          <p:cNvPr id="26" name="Text 23"/>
          <p:cNvSpPr/>
          <p:nvPr/>
        </p:nvSpPr>
        <p:spPr>
          <a:xfrm>
            <a:off x="620082" y="7215905"/>
            <a:ext cx="7903845" cy="215027"/>
          </a:xfrm>
          <a:prstGeom prst="rect">
            <a:avLst/>
          </a:prstGeom>
          <a:noFill/>
          <a:ln/>
        </p:spPr>
        <p:txBody>
          <a:bodyPr wrap="none" lIns="0" tIns="0" rIns="0" bIns="0" rtlCol="0" anchor="t"/>
          <a:lstStyle/>
          <a:p>
            <a:pPr marL="342849" indent="-342849">
              <a:lnSpc>
                <a:spcPts val="1650"/>
              </a:lnSpc>
              <a:buSzPct val="100000"/>
              <a:buChar char="•"/>
            </a:pPr>
            <a:r>
              <a:rPr lang="en-US" sz="1000" dirty="0">
                <a:solidFill>
                  <a:srgbClr val="3B3535"/>
                </a:solidFill>
                <a:latin typeface="Sora Light" pitchFamily="34" charset="0"/>
                <a:ea typeface="Sora Light" pitchFamily="34" charset="-122"/>
                <a:cs typeface="Sora Light" pitchFamily="34" charset="-120"/>
              </a:rPr>
              <a:t>Technical expertise required</a:t>
            </a:r>
            <a:endParaRPr lang="en-US" sz="1000" dirty="0"/>
          </a:p>
        </p:txBody>
      </p:sp>
      <p:sp>
        <p:nvSpPr>
          <p:cNvPr id="27" name="Text 24"/>
          <p:cNvSpPr/>
          <p:nvPr/>
        </p:nvSpPr>
        <p:spPr>
          <a:xfrm>
            <a:off x="620082" y="7477961"/>
            <a:ext cx="7903845" cy="215027"/>
          </a:xfrm>
          <a:prstGeom prst="rect">
            <a:avLst/>
          </a:prstGeom>
          <a:noFill/>
          <a:ln/>
        </p:spPr>
        <p:txBody>
          <a:bodyPr wrap="none" lIns="0" tIns="0" rIns="0" bIns="0" rtlCol="0" anchor="t"/>
          <a:lstStyle/>
          <a:p>
            <a:pPr marL="342849" indent="-342849">
              <a:lnSpc>
                <a:spcPts val="1650"/>
              </a:lnSpc>
              <a:buSzPct val="100000"/>
              <a:buChar char="•"/>
            </a:pPr>
            <a:r>
              <a:rPr lang="en-US" sz="1000" dirty="0">
                <a:solidFill>
                  <a:srgbClr val="3B3535"/>
                </a:solidFill>
                <a:latin typeface="Sora Light" pitchFamily="34" charset="0"/>
                <a:ea typeface="Sora Light" pitchFamily="34" charset="-122"/>
                <a:cs typeface="Sora Light" pitchFamily="34" charset="-120"/>
              </a:rPr>
              <a:t>Trust issues among users</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31497" y="547449"/>
            <a:ext cx="4730590" cy="499586"/>
          </a:xfrm>
          <a:prstGeom prst="rect">
            <a:avLst/>
          </a:prstGeom>
          <a:noFill/>
          <a:ln/>
        </p:spPr>
        <p:txBody>
          <a:bodyPr wrap="none" lIns="0" tIns="0" rIns="0" bIns="0" rtlCol="0" anchor="t"/>
          <a:lstStyle/>
          <a:p>
            <a:pPr>
              <a:lnSpc>
                <a:spcPts val="3900"/>
              </a:lnSpc>
            </a:pPr>
            <a:r>
              <a:rPr lang="en-US" sz="3100" dirty="0">
                <a:solidFill>
                  <a:srgbClr val="1F1E1E"/>
                </a:solidFill>
                <a:latin typeface="Alexandria Semi Bold" pitchFamily="34" charset="0"/>
                <a:ea typeface="Alexandria Semi Bold" pitchFamily="34" charset="-122"/>
                <a:cs typeface="Alexandria Semi Bold" pitchFamily="34" charset="-120"/>
              </a:rPr>
              <a:t>Proposed Methodology</a:t>
            </a:r>
            <a:endParaRPr lang="en-US" sz="3100" dirty="0"/>
          </a:p>
        </p:txBody>
      </p:sp>
      <p:pic>
        <p:nvPicPr>
          <p:cNvPr id="3" name="Image 0" descr="preencoded.png"/>
          <p:cNvPicPr>
            <a:picLocks noChangeAspect="1"/>
          </p:cNvPicPr>
          <p:nvPr/>
        </p:nvPicPr>
        <p:blipFill>
          <a:blip r:embed="rId3"/>
          <a:stretch>
            <a:fillRect/>
          </a:stretch>
        </p:blipFill>
        <p:spPr>
          <a:xfrm>
            <a:off x="531494" y="1445660"/>
            <a:ext cx="5901453" cy="5901452"/>
          </a:xfrm>
          <a:prstGeom prst="rect">
            <a:avLst/>
          </a:prstGeom>
        </p:spPr>
      </p:pic>
      <p:sp>
        <p:nvSpPr>
          <p:cNvPr id="4" name="Text 1"/>
          <p:cNvSpPr/>
          <p:nvPr/>
        </p:nvSpPr>
        <p:spPr>
          <a:xfrm>
            <a:off x="6811092" y="1426607"/>
            <a:ext cx="2397918" cy="299680"/>
          </a:xfrm>
          <a:prstGeom prst="rect">
            <a:avLst/>
          </a:prstGeom>
          <a:noFill/>
          <a:ln/>
        </p:spPr>
        <p:txBody>
          <a:bodyPr wrap="none" lIns="0" tIns="0" rIns="0" bIns="0" rtlCol="0" anchor="t"/>
          <a:lstStyle/>
          <a:p>
            <a:pPr>
              <a:lnSpc>
                <a:spcPts val="2350"/>
              </a:lnSpc>
            </a:pPr>
            <a:r>
              <a:rPr lang="en-US" dirty="0">
                <a:solidFill>
                  <a:srgbClr val="1F1E1E"/>
                </a:solidFill>
                <a:latin typeface="Alexandria Semi Bold" pitchFamily="34" charset="0"/>
                <a:ea typeface="Alexandria Semi Bold" pitchFamily="34" charset="-122"/>
                <a:cs typeface="Alexandria Semi Bold" pitchFamily="34" charset="-120"/>
              </a:rPr>
              <a:t>Our Approach</a:t>
            </a:r>
            <a:endParaRPr lang="en-US" dirty="0"/>
          </a:p>
        </p:txBody>
      </p:sp>
      <p:sp>
        <p:nvSpPr>
          <p:cNvPr id="5" name="Text 2"/>
          <p:cNvSpPr/>
          <p:nvPr/>
        </p:nvSpPr>
        <p:spPr>
          <a:xfrm>
            <a:off x="6811091" y="1897144"/>
            <a:ext cx="151805" cy="189786"/>
          </a:xfrm>
          <a:prstGeom prst="rect">
            <a:avLst/>
          </a:prstGeom>
          <a:noFill/>
          <a:ln/>
        </p:spPr>
        <p:txBody>
          <a:bodyPr wrap="none" lIns="0" tIns="0" rIns="0" bIns="0" rtlCol="0" anchor="t"/>
          <a:lstStyle/>
          <a:p>
            <a:pPr>
              <a:lnSpc>
                <a:spcPts val="1900"/>
              </a:lnSpc>
            </a:pPr>
            <a:r>
              <a:rPr lang="en-US" sz="1100" dirty="0">
                <a:solidFill>
                  <a:srgbClr val="3B3535"/>
                </a:solidFill>
                <a:latin typeface="Alexandria Light" pitchFamily="34" charset="0"/>
                <a:ea typeface="Alexandria Light" pitchFamily="34" charset="-122"/>
                <a:cs typeface="Alexandria Light" pitchFamily="34" charset="-120"/>
              </a:rPr>
              <a:t>01</a:t>
            </a:r>
            <a:endParaRPr lang="en-US" sz="1100" dirty="0"/>
          </a:p>
        </p:txBody>
      </p:sp>
      <p:sp>
        <p:nvSpPr>
          <p:cNvPr id="6" name="Shape 3"/>
          <p:cNvSpPr/>
          <p:nvPr/>
        </p:nvSpPr>
        <p:spPr>
          <a:xfrm>
            <a:off x="6811094" y="2139910"/>
            <a:ext cx="7295317" cy="15240"/>
          </a:xfrm>
          <a:prstGeom prst="rect">
            <a:avLst/>
          </a:prstGeom>
          <a:solidFill>
            <a:srgbClr val="1A2D7A"/>
          </a:solidFill>
          <a:ln/>
        </p:spPr>
      </p:sp>
      <p:sp>
        <p:nvSpPr>
          <p:cNvPr id="7" name="Text 4"/>
          <p:cNvSpPr/>
          <p:nvPr/>
        </p:nvSpPr>
        <p:spPr>
          <a:xfrm>
            <a:off x="6811090" y="2246233"/>
            <a:ext cx="2074664" cy="249674"/>
          </a:xfrm>
          <a:prstGeom prst="rect">
            <a:avLst/>
          </a:prstGeom>
          <a:noFill/>
          <a:ln/>
        </p:spPr>
        <p:txBody>
          <a:bodyPr wrap="none" lIns="0" tIns="0" rIns="0" bIns="0" rtlCol="0" anchor="t"/>
          <a:lstStyle/>
          <a:p>
            <a:pPr>
              <a:lnSpc>
                <a:spcPts val="1950"/>
              </a:lnSpc>
            </a:pPr>
            <a:r>
              <a:rPr lang="en-US" sz="1600" u="sng" dirty="0">
                <a:solidFill>
                  <a:schemeClr val="tx2"/>
                </a:solidFill>
                <a:latin typeface="Alexandria Semi Bold" pitchFamily="34" charset="0"/>
                <a:ea typeface="Alexandria Semi Bold" pitchFamily="34" charset="-122"/>
                <a:cs typeface="Alexandria Semi Bold" pitchFamily="34" charset="-120"/>
              </a:rPr>
              <a:t>Array-Based Storage</a:t>
            </a:r>
            <a:endParaRPr lang="en-US" sz="1600" u="sng" dirty="0">
              <a:solidFill>
                <a:schemeClr val="tx2"/>
              </a:solidFill>
            </a:endParaRPr>
          </a:p>
        </p:txBody>
      </p:sp>
      <p:sp>
        <p:nvSpPr>
          <p:cNvPr id="8" name="Text 5"/>
          <p:cNvSpPr/>
          <p:nvPr/>
        </p:nvSpPr>
        <p:spPr>
          <a:xfrm>
            <a:off x="6811094" y="2647716"/>
            <a:ext cx="7295317" cy="486013"/>
          </a:xfrm>
          <a:prstGeom prst="rect">
            <a:avLst/>
          </a:prstGeom>
          <a:noFill/>
          <a:ln/>
        </p:spPr>
        <p:txBody>
          <a:bodyPr wrap="square" lIns="0" tIns="0" rIns="0" bIns="0" rtlCol="0" anchor="t"/>
          <a:lstStyle/>
          <a:p>
            <a:pPr>
              <a:lnSpc>
                <a:spcPts val="1900"/>
              </a:lnSpc>
            </a:pPr>
            <a:r>
              <a:rPr lang="en-US" sz="1100" u="sng" dirty="0">
                <a:solidFill>
                  <a:srgbClr val="3B3535"/>
                </a:solidFill>
                <a:latin typeface="Sora Light" pitchFamily="34" charset="0"/>
                <a:ea typeface="Sora Light" pitchFamily="34" charset="-122"/>
                <a:cs typeface="Sora Light" pitchFamily="34" charset="-120"/>
              </a:rPr>
              <a:t>Implement vote storage using simple arrays in C programming, ensuring efficient memory usage and quick access.</a:t>
            </a:r>
            <a:endParaRPr lang="en-US" sz="1100" u="sng" dirty="0"/>
          </a:p>
        </p:txBody>
      </p:sp>
      <p:sp>
        <p:nvSpPr>
          <p:cNvPr id="9" name="Text 6"/>
          <p:cNvSpPr/>
          <p:nvPr/>
        </p:nvSpPr>
        <p:spPr>
          <a:xfrm>
            <a:off x="6811091" y="3399353"/>
            <a:ext cx="151805" cy="189786"/>
          </a:xfrm>
          <a:prstGeom prst="rect">
            <a:avLst/>
          </a:prstGeom>
          <a:noFill/>
          <a:ln/>
        </p:spPr>
        <p:txBody>
          <a:bodyPr wrap="none" lIns="0" tIns="0" rIns="0" bIns="0" rtlCol="0" anchor="t"/>
          <a:lstStyle/>
          <a:p>
            <a:pPr>
              <a:lnSpc>
                <a:spcPts val="1900"/>
              </a:lnSpc>
            </a:pPr>
            <a:r>
              <a:rPr lang="en-US" sz="1100" dirty="0">
                <a:solidFill>
                  <a:srgbClr val="3B3535"/>
                </a:solidFill>
                <a:latin typeface="Alexandria Light" pitchFamily="34" charset="0"/>
                <a:ea typeface="Alexandria Light" pitchFamily="34" charset="-122"/>
                <a:cs typeface="Alexandria Light" pitchFamily="34" charset="-120"/>
              </a:rPr>
              <a:t>02</a:t>
            </a:r>
            <a:endParaRPr lang="en-US" sz="1100" dirty="0"/>
          </a:p>
        </p:txBody>
      </p:sp>
      <p:sp>
        <p:nvSpPr>
          <p:cNvPr id="10" name="Shape 7"/>
          <p:cNvSpPr/>
          <p:nvPr/>
        </p:nvSpPr>
        <p:spPr>
          <a:xfrm>
            <a:off x="6811094" y="3642122"/>
            <a:ext cx="7295317" cy="15240"/>
          </a:xfrm>
          <a:prstGeom prst="rect">
            <a:avLst/>
          </a:prstGeom>
          <a:solidFill>
            <a:srgbClr val="1A2D7A"/>
          </a:solidFill>
          <a:ln/>
        </p:spPr>
      </p:sp>
      <p:sp>
        <p:nvSpPr>
          <p:cNvPr id="11" name="Text 8"/>
          <p:cNvSpPr/>
          <p:nvPr/>
        </p:nvSpPr>
        <p:spPr>
          <a:xfrm>
            <a:off x="6811090" y="3748445"/>
            <a:ext cx="2341126" cy="249674"/>
          </a:xfrm>
          <a:prstGeom prst="rect">
            <a:avLst/>
          </a:prstGeom>
          <a:noFill/>
          <a:ln/>
        </p:spPr>
        <p:txBody>
          <a:bodyPr wrap="none" lIns="0" tIns="0" rIns="0" bIns="0" rtlCol="0" anchor="t"/>
          <a:lstStyle/>
          <a:p>
            <a:pPr>
              <a:lnSpc>
                <a:spcPts val="1950"/>
              </a:lnSpc>
            </a:pPr>
            <a:r>
              <a:rPr lang="en-US" sz="1600" dirty="0">
                <a:solidFill>
                  <a:srgbClr val="3B3535"/>
                </a:solidFill>
                <a:latin typeface="Alexandria Semi Bold" pitchFamily="34" charset="0"/>
                <a:ea typeface="Alexandria Semi Bold" pitchFamily="34" charset="-122"/>
                <a:cs typeface="Alexandria Semi Bold" pitchFamily="34" charset="-120"/>
              </a:rPr>
              <a:t>Loop-Based Processing</a:t>
            </a:r>
            <a:endParaRPr lang="en-US" sz="1600" dirty="0"/>
          </a:p>
        </p:txBody>
      </p:sp>
      <p:sp>
        <p:nvSpPr>
          <p:cNvPr id="12" name="Text 9"/>
          <p:cNvSpPr/>
          <p:nvPr/>
        </p:nvSpPr>
        <p:spPr>
          <a:xfrm>
            <a:off x="6811094" y="4149924"/>
            <a:ext cx="7295317" cy="243007"/>
          </a:xfrm>
          <a:prstGeom prst="rect">
            <a:avLst/>
          </a:prstGeom>
          <a:noFill/>
          <a:ln/>
        </p:spPr>
        <p:txBody>
          <a:bodyPr wrap="none" lIns="0" tIns="0" rIns="0" bIns="0" rtlCol="0" anchor="t"/>
          <a:lstStyle/>
          <a:p>
            <a:pPr>
              <a:lnSpc>
                <a:spcPts val="1900"/>
              </a:lnSpc>
            </a:pPr>
            <a:r>
              <a:rPr lang="en-US" sz="1100" dirty="0">
                <a:solidFill>
                  <a:srgbClr val="3B3535"/>
                </a:solidFill>
                <a:latin typeface="Sora Light" pitchFamily="34" charset="0"/>
                <a:ea typeface="Sora Light" pitchFamily="34" charset="-122"/>
                <a:cs typeface="Sora Light" pitchFamily="34" charset="-120"/>
              </a:rPr>
              <a:t>Utilize loops to iterate through votes systematically, ensuring accurate counting and tabulation.</a:t>
            </a:r>
            <a:endParaRPr lang="en-US" sz="1100" dirty="0"/>
          </a:p>
        </p:txBody>
      </p:sp>
      <p:sp>
        <p:nvSpPr>
          <p:cNvPr id="13" name="Text 10"/>
          <p:cNvSpPr/>
          <p:nvPr/>
        </p:nvSpPr>
        <p:spPr>
          <a:xfrm>
            <a:off x="6811091" y="4658560"/>
            <a:ext cx="151805" cy="189786"/>
          </a:xfrm>
          <a:prstGeom prst="rect">
            <a:avLst/>
          </a:prstGeom>
          <a:noFill/>
          <a:ln/>
        </p:spPr>
        <p:txBody>
          <a:bodyPr wrap="none" lIns="0" tIns="0" rIns="0" bIns="0" rtlCol="0" anchor="t"/>
          <a:lstStyle/>
          <a:p>
            <a:pPr>
              <a:lnSpc>
                <a:spcPts val="1900"/>
              </a:lnSpc>
            </a:pPr>
            <a:r>
              <a:rPr lang="en-US" sz="1100" dirty="0">
                <a:solidFill>
                  <a:srgbClr val="3B3535"/>
                </a:solidFill>
                <a:latin typeface="Alexandria Light" pitchFamily="34" charset="0"/>
                <a:ea typeface="Alexandria Light" pitchFamily="34" charset="-122"/>
                <a:cs typeface="Alexandria Light" pitchFamily="34" charset="-120"/>
              </a:rPr>
              <a:t>03</a:t>
            </a:r>
            <a:endParaRPr lang="en-US" sz="1100" dirty="0"/>
          </a:p>
        </p:txBody>
      </p:sp>
      <p:sp>
        <p:nvSpPr>
          <p:cNvPr id="14" name="Shape 11"/>
          <p:cNvSpPr/>
          <p:nvPr/>
        </p:nvSpPr>
        <p:spPr>
          <a:xfrm>
            <a:off x="6811094" y="4901327"/>
            <a:ext cx="7295317" cy="15240"/>
          </a:xfrm>
          <a:prstGeom prst="rect">
            <a:avLst/>
          </a:prstGeom>
          <a:solidFill>
            <a:srgbClr val="1A2D7A"/>
          </a:solidFill>
          <a:ln/>
        </p:spPr>
      </p:sp>
      <p:sp>
        <p:nvSpPr>
          <p:cNvPr id="15" name="Text 12"/>
          <p:cNvSpPr/>
          <p:nvPr/>
        </p:nvSpPr>
        <p:spPr>
          <a:xfrm>
            <a:off x="6811090" y="5007651"/>
            <a:ext cx="1998226" cy="249674"/>
          </a:xfrm>
          <a:prstGeom prst="rect">
            <a:avLst/>
          </a:prstGeom>
          <a:noFill/>
          <a:ln/>
        </p:spPr>
        <p:txBody>
          <a:bodyPr wrap="none" lIns="0" tIns="0" rIns="0" bIns="0" rtlCol="0" anchor="t"/>
          <a:lstStyle/>
          <a:p>
            <a:pPr>
              <a:lnSpc>
                <a:spcPts val="1950"/>
              </a:lnSpc>
            </a:pPr>
            <a:r>
              <a:rPr lang="en-US" sz="1600" dirty="0">
                <a:solidFill>
                  <a:srgbClr val="3B3535"/>
                </a:solidFill>
                <a:latin typeface="Alexandria Semi Bold" pitchFamily="34" charset="0"/>
                <a:ea typeface="Alexandria Semi Bold" pitchFamily="34" charset="-122"/>
                <a:cs typeface="Alexandria Semi Bold" pitchFamily="34" charset="-120"/>
              </a:rPr>
              <a:t>Clear User Interface</a:t>
            </a:r>
            <a:endParaRPr lang="en-US" sz="1600" dirty="0"/>
          </a:p>
        </p:txBody>
      </p:sp>
      <p:sp>
        <p:nvSpPr>
          <p:cNvPr id="16" name="Text 13"/>
          <p:cNvSpPr/>
          <p:nvPr/>
        </p:nvSpPr>
        <p:spPr>
          <a:xfrm>
            <a:off x="6811094" y="5409132"/>
            <a:ext cx="7295317" cy="486013"/>
          </a:xfrm>
          <a:prstGeom prst="rect">
            <a:avLst/>
          </a:prstGeom>
          <a:noFill/>
          <a:ln/>
        </p:spPr>
        <p:txBody>
          <a:bodyPr wrap="square" lIns="0" tIns="0" rIns="0" bIns="0" rtlCol="0" anchor="t"/>
          <a:lstStyle/>
          <a:p>
            <a:pPr>
              <a:lnSpc>
                <a:spcPts val="1900"/>
              </a:lnSpc>
            </a:pPr>
            <a:r>
              <a:rPr lang="en-US" sz="1100" dirty="0">
                <a:solidFill>
                  <a:srgbClr val="3B3535"/>
                </a:solidFill>
                <a:latin typeface="Sora Light" pitchFamily="34" charset="0"/>
                <a:ea typeface="Sora Light" pitchFamily="34" charset="-122"/>
                <a:cs typeface="Sora Light" pitchFamily="34" charset="-120"/>
              </a:rPr>
              <a:t>Provide an intuitive interface for casting votes and displaying real-time results with transparency.</a:t>
            </a:r>
            <a:endParaRPr lang="en-US" sz="1100" dirty="0"/>
          </a:p>
        </p:txBody>
      </p:sp>
      <p:sp>
        <p:nvSpPr>
          <p:cNvPr id="17" name="Text 14"/>
          <p:cNvSpPr/>
          <p:nvPr/>
        </p:nvSpPr>
        <p:spPr>
          <a:xfrm>
            <a:off x="6811091" y="6160773"/>
            <a:ext cx="151805" cy="189786"/>
          </a:xfrm>
          <a:prstGeom prst="rect">
            <a:avLst/>
          </a:prstGeom>
          <a:noFill/>
          <a:ln/>
        </p:spPr>
        <p:txBody>
          <a:bodyPr wrap="none" lIns="0" tIns="0" rIns="0" bIns="0" rtlCol="0" anchor="t"/>
          <a:lstStyle/>
          <a:p>
            <a:pPr>
              <a:lnSpc>
                <a:spcPts val="1900"/>
              </a:lnSpc>
            </a:pPr>
            <a:r>
              <a:rPr lang="en-US" sz="1100" dirty="0">
                <a:solidFill>
                  <a:srgbClr val="3B3535"/>
                </a:solidFill>
                <a:latin typeface="Alexandria Light" pitchFamily="34" charset="0"/>
                <a:ea typeface="Alexandria Light" pitchFamily="34" charset="-122"/>
                <a:cs typeface="Alexandria Light" pitchFamily="34" charset="-120"/>
              </a:rPr>
              <a:t>04</a:t>
            </a:r>
            <a:endParaRPr lang="en-US" sz="1100" dirty="0"/>
          </a:p>
        </p:txBody>
      </p:sp>
      <p:sp>
        <p:nvSpPr>
          <p:cNvPr id="18" name="Shape 15"/>
          <p:cNvSpPr/>
          <p:nvPr/>
        </p:nvSpPr>
        <p:spPr>
          <a:xfrm>
            <a:off x="6811094" y="6403538"/>
            <a:ext cx="7295317" cy="15240"/>
          </a:xfrm>
          <a:prstGeom prst="rect">
            <a:avLst/>
          </a:prstGeom>
          <a:solidFill>
            <a:srgbClr val="1A2D7A"/>
          </a:solidFill>
          <a:ln/>
        </p:spPr>
      </p:sp>
      <p:sp>
        <p:nvSpPr>
          <p:cNvPr id="19" name="Text 16"/>
          <p:cNvSpPr/>
          <p:nvPr/>
        </p:nvSpPr>
        <p:spPr>
          <a:xfrm>
            <a:off x="6811090" y="6509861"/>
            <a:ext cx="1998226" cy="249674"/>
          </a:xfrm>
          <a:prstGeom prst="rect">
            <a:avLst/>
          </a:prstGeom>
          <a:noFill/>
          <a:ln/>
        </p:spPr>
        <p:txBody>
          <a:bodyPr wrap="none" lIns="0" tIns="0" rIns="0" bIns="0" rtlCol="0" anchor="t"/>
          <a:lstStyle/>
          <a:p>
            <a:pPr>
              <a:lnSpc>
                <a:spcPts val="1950"/>
              </a:lnSpc>
            </a:pPr>
            <a:r>
              <a:rPr lang="en-US" sz="1600" dirty="0">
                <a:solidFill>
                  <a:srgbClr val="3B3535"/>
                </a:solidFill>
                <a:latin typeface="Alexandria Semi Bold" pitchFamily="34" charset="0"/>
                <a:ea typeface="Alexandria Semi Bold" pitchFamily="34" charset="-122"/>
                <a:cs typeface="Alexandria Semi Bold" pitchFamily="34" charset="-120"/>
              </a:rPr>
              <a:t>Transparency First</a:t>
            </a:r>
            <a:endParaRPr lang="en-US" sz="1600" dirty="0"/>
          </a:p>
        </p:txBody>
      </p:sp>
      <p:sp>
        <p:nvSpPr>
          <p:cNvPr id="20" name="Text 17"/>
          <p:cNvSpPr/>
          <p:nvPr/>
        </p:nvSpPr>
        <p:spPr>
          <a:xfrm>
            <a:off x="6811094" y="6911343"/>
            <a:ext cx="7295317" cy="486013"/>
          </a:xfrm>
          <a:prstGeom prst="rect">
            <a:avLst/>
          </a:prstGeom>
          <a:noFill/>
          <a:ln/>
        </p:spPr>
        <p:txBody>
          <a:bodyPr wrap="square" lIns="0" tIns="0" rIns="0" bIns="0" rtlCol="0" anchor="t"/>
          <a:lstStyle/>
          <a:p>
            <a:pPr>
              <a:lnSpc>
                <a:spcPts val="1900"/>
              </a:lnSpc>
            </a:pPr>
            <a:r>
              <a:rPr lang="en-US" sz="1100" dirty="0">
                <a:solidFill>
                  <a:srgbClr val="3B3535"/>
                </a:solidFill>
                <a:latin typeface="Sora Light" pitchFamily="34" charset="0"/>
                <a:ea typeface="Sora Light" pitchFamily="34" charset="-122"/>
                <a:cs typeface="Sora Light" pitchFamily="34" charset="-120"/>
              </a:rPr>
              <a:t>Emphasize clarity and ease of understanding over unnecessary complexity, making the system accessible to all.</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458875"/>
            <a:ext cx="11045190" cy="712708"/>
          </a:xfrm>
          <a:prstGeom prst="rect">
            <a:avLst/>
          </a:prstGeom>
          <a:noFill/>
          <a:ln/>
        </p:spPr>
        <p:txBody>
          <a:bodyPr wrap="none" lIns="0" tIns="0" rIns="0" bIns="0" rtlCol="0" anchor="t"/>
          <a:lstStyle/>
          <a:p>
            <a:pPr>
              <a:lnSpc>
                <a:spcPts val="5600"/>
              </a:lnSpc>
            </a:pPr>
            <a:r>
              <a:rPr lang="en-US" sz="4400" dirty="0">
                <a:solidFill>
                  <a:srgbClr val="1F1E1E"/>
                </a:solidFill>
                <a:latin typeface="Alexandria Semi Bold" pitchFamily="34" charset="0"/>
                <a:ea typeface="Alexandria Semi Bold" pitchFamily="34" charset="-122"/>
                <a:cs typeface="Alexandria Semi Bold" pitchFamily="34" charset="-120"/>
              </a:rPr>
              <a:t>Advantages of Proposed Methodology</a:t>
            </a:r>
            <a:endParaRPr lang="en-US" sz="4400" dirty="0"/>
          </a:p>
        </p:txBody>
      </p:sp>
      <p:sp>
        <p:nvSpPr>
          <p:cNvPr id="3" name="Shape 1"/>
          <p:cNvSpPr/>
          <p:nvPr/>
        </p:nvSpPr>
        <p:spPr>
          <a:xfrm>
            <a:off x="758309" y="2604851"/>
            <a:ext cx="6448544" cy="1974652"/>
          </a:xfrm>
          <a:prstGeom prst="roundRect">
            <a:avLst>
              <a:gd name="adj" fmla="val 4608"/>
            </a:avLst>
          </a:prstGeom>
          <a:solidFill>
            <a:srgbClr val="16FFBB"/>
          </a:solidFill>
          <a:ln w="7620">
            <a:solidFill>
              <a:srgbClr val="00E5A1"/>
            </a:solidFill>
            <a:prstDash val="solid"/>
          </a:ln>
        </p:spPr>
      </p:sp>
      <p:sp>
        <p:nvSpPr>
          <p:cNvPr id="4" name="Text 2"/>
          <p:cNvSpPr/>
          <p:nvPr/>
        </p:nvSpPr>
        <p:spPr>
          <a:xfrm>
            <a:off x="982508" y="2829047"/>
            <a:ext cx="3306485" cy="356236"/>
          </a:xfrm>
          <a:prstGeom prst="rect">
            <a:avLst/>
          </a:prstGeom>
          <a:noFill/>
          <a:ln/>
        </p:spPr>
        <p:txBody>
          <a:bodyPr wrap="none" lIns="0" tIns="0" rIns="0" bIns="0" rtlCol="0" anchor="t"/>
          <a:lstStyle/>
          <a:p>
            <a:pPr>
              <a:lnSpc>
                <a:spcPts val="2800"/>
              </a:lnSpc>
            </a:pPr>
            <a:r>
              <a:rPr lang="en-US" sz="2100" dirty="0">
                <a:solidFill>
                  <a:srgbClr val="000000"/>
                </a:solidFill>
                <a:latin typeface="Alexandria Semi Bold" pitchFamily="34" charset="0"/>
                <a:ea typeface="Alexandria Semi Bold" pitchFamily="34" charset="-122"/>
                <a:cs typeface="Alexandria Semi Bold" pitchFamily="34" charset="-120"/>
              </a:rPr>
              <a:t>Cost-Effective Solution</a:t>
            </a:r>
            <a:endParaRPr lang="en-US" sz="2100" dirty="0"/>
          </a:p>
        </p:txBody>
      </p:sp>
      <p:sp>
        <p:nvSpPr>
          <p:cNvPr id="5" name="Text 3"/>
          <p:cNvSpPr/>
          <p:nvPr/>
        </p:nvSpPr>
        <p:spPr>
          <a:xfrm>
            <a:off x="982506" y="3315178"/>
            <a:ext cx="6000155" cy="1040130"/>
          </a:xfrm>
          <a:prstGeom prst="rect">
            <a:avLst/>
          </a:prstGeom>
          <a:noFill/>
          <a:ln/>
        </p:spPr>
        <p:txBody>
          <a:bodyPr wrap="square" lIns="0" tIns="0" rIns="0" bIns="0" rtlCol="0" anchor="t"/>
          <a:lstStyle/>
          <a:p>
            <a:pPr>
              <a:lnSpc>
                <a:spcPts val="2700"/>
              </a:lnSpc>
            </a:pPr>
            <a:r>
              <a:rPr lang="en-US" sz="1700" dirty="0">
                <a:solidFill>
                  <a:srgbClr val="000000"/>
                </a:solidFill>
                <a:latin typeface="Sora Light" pitchFamily="34" charset="0"/>
                <a:ea typeface="Sora Light" pitchFamily="34" charset="-122"/>
                <a:cs typeface="Sora Light" pitchFamily="34" charset="-120"/>
              </a:rPr>
              <a:t>Runs on any basic computer system without requiring specialized or expensive hardware infrastructure. Minimal investment needed for implementation.</a:t>
            </a:r>
            <a:endParaRPr lang="en-US" sz="1700" dirty="0"/>
          </a:p>
        </p:txBody>
      </p:sp>
      <p:sp>
        <p:nvSpPr>
          <p:cNvPr id="6" name="Shape 4"/>
          <p:cNvSpPr/>
          <p:nvPr/>
        </p:nvSpPr>
        <p:spPr>
          <a:xfrm>
            <a:off x="7423429" y="2604851"/>
            <a:ext cx="6448662" cy="1974652"/>
          </a:xfrm>
          <a:prstGeom prst="roundRect">
            <a:avLst>
              <a:gd name="adj" fmla="val 4608"/>
            </a:avLst>
          </a:prstGeom>
          <a:solidFill>
            <a:srgbClr val="29DDDA"/>
          </a:solidFill>
          <a:ln w="7620">
            <a:solidFill>
              <a:srgbClr val="0FC3C0"/>
            </a:solidFill>
            <a:prstDash val="solid"/>
          </a:ln>
        </p:spPr>
      </p:sp>
      <p:sp>
        <p:nvSpPr>
          <p:cNvPr id="7" name="Text 5"/>
          <p:cNvSpPr/>
          <p:nvPr/>
        </p:nvSpPr>
        <p:spPr>
          <a:xfrm>
            <a:off x="7647624" y="2829047"/>
            <a:ext cx="2850714" cy="356236"/>
          </a:xfrm>
          <a:prstGeom prst="rect">
            <a:avLst/>
          </a:prstGeom>
          <a:noFill/>
          <a:ln/>
        </p:spPr>
        <p:txBody>
          <a:bodyPr wrap="none" lIns="0" tIns="0" rIns="0" bIns="0" rtlCol="0" anchor="t"/>
          <a:lstStyle/>
          <a:p>
            <a:pPr>
              <a:lnSpc>
                <a:spcPts val="2800"/>
              </a:lnSpc>
            </a:pPr>
            <a:r>
              <a:rPr lang="en-US" sz="2100" dirty="0">
                <a:solidFill>
                  <a:srgbClr val="000000"/>
                </a:solidFill>
                <a:latin typeface="Alexandria Semi Bold" pitchFamily="34" charset="0"/>
                <a:ea typeface="Alexandria Semi Bold" pitchFamily="34" charset="-122"/>
                <a:cs typeface="Alexandria Semi Bold" pitchFamily="34" charset="-120"/>
              </a:rPr>
              <a:t>Educational Value</a:t>
            </a:r>
            <a:endParaRPr lang="en-US" sz="2100" dirty="0"/>
          </a:p>
        </p:txBody>
      </p:sp>
      <p:sp>
        <p:nvSpPr>
          <p:cNvPr id="8" name="Text 6"/>
          <p:cNvSpPr/>
          <p:nvPr/>
        </p:nvSpPr>
        <p:spPr>
          <a:xfrm>
            <a:off x="7647626" y="3315178"/>
            <a:ext cx="6000274" cy="1040130"/>
          </a:xfrm>
          <a:prstGeom prst="rect">
            <a:avLst/>
          </a:prstGeom>
          <a:noFill/>
          <a:ln/>
        </p:spPr>
        <p:txBody>
          <a:bodyPr wrap="square" lIns="0" tIns="0" rIns="0" bIns="0" rtlCol="0" anchor="t"/>
          <a:lstStyle/>
          <a:p>
            <a:pPr>
              <a:lnSpc>
                <a:spcPts val="2700"/>
              </a:lnSpc>
            </a:pPr>
            <a:r>
              <a:rPr lang="en-US" sz="1700" dirty="0">
                <a:solidFill>
                  <a:srgbClr val="000000"/>
                </a:solidFill>
                <a:latin typeface="Sora Light" pitchFamily="34" charset="0"/>
                <a:ea typeface="Sora Light" pitchFamily="34" charset="-122"/>
                <a:cs typeface="Sora Light" pitchFamily="34" charset="-120"/>
              </a:rPr>
              <a:t>Easy to understand, modify, and enhance for learning purposes. Demonstrates core programming concepts applied to real-world democratic processes.</a:t>
            </a:r>
            <a:endParaRPr lang="en-US" sz="1700" dirty="0"/>
          </a:p>
        </p:txBody>
      </p:sp>
      <p:sp>
        <p:nvSpPr>
          <p:cNvPr id="9" name="Shape 7"/>
          <p:cNvSpPr/>
          <p:nvPr/>
        </p:nvSpPr>
        <p:spPr>
          <a:xfrm>
            <a:off x="758309" y="4796076"/>
            <a:ext cx="6448544" cy="1974652"/>
          </a:xfrm>
          <a:prstGeom prst="roundRect">
            <a:avLst>
              <a:gd name="adj" fmla="val 4608"/>
            </a:avLst>
          </a:prstGeom>
          <a:solidFill>
            <a:srgbClr val="37A7E7"/>
          </a:solidFill>
          <a:ln w="7620">
            <a:solidFill>
              <a:srgbClr val="1D8DCD"/>
            </a:solidFill>
            <a:prstDash val="solid"/>
          </a:ln>
        </p:spPr>
      </p:sp>
      <p:sp>
        <p:nvSpPr>
          <p:cNvPr id="10" name="Text 8"/>
          <p:cNvSpPr/>
          <p:nvPr/>
        </p:nvSpPr>
        <p:spPr>
          <a:xfrm>
            <a:off x="982504" y="5020271"/>
            <a:ext cx="2850714" cy="356236"/>
          </a:xfrm>
          <a:prstGeom prst="rect">
            <a:avLst/>
          </a:prstGeom>
          <a:noFill/>
          <a:ln/>
        </p:spPr>
        <p:txBody>
          <a:bodyPr wrap="none" lIns="0" tIns="0" rIns="0" bIns="0" rtlCol="0" anchor="t"/>
          <a:lstStyle/>
          <a:p>
            <a:pPr>
              <a:lnSpc>
                <a:spcPts val="2800"/>
              </a:lnSpc>
            </a:pPr>
            <a:r>
              <a:rPr lang="en-US" sz="2100" dirty="0">
                <a:solidFill>
                  <a:srgbClr val="000000"/>
                </a:solidFill>
                <a:latin typeface="Alexandria Semi Bold" pitchFamily="34" charset="0"/>
                <a:ea typeface="Alexandria Semi Bold" pitchFamily="34" charset="-122"/>
                <a:cs typeface="Alexandria Semi Bold" pitchFamily="34" charset="-120"/>
              </a:rPr>
              <a:t>Speed &amp; Accuracy</a:t>
            </a:r>
            <a:endParaRPr lang="en-US" sz="2100" dirty="0"/>
          </a:p>
        </p:txBody>
      </p:sp>
      <p:sp>
        <p:nvSpPr>
          <p:cNvPr id="11" name="Text 9"/>
          <p:cNvSpPr/>
          <p:nvPr/>
        </p:nvSpPr>
        <p:spPr>
          <a:xfrm>
            <a:off x="982506" y="5506403"/>
            <a:ext cx="6000155" cy="1040130"/>
          </a:xfrm>
          <a:prstGeom prst="rect">
            <a:avLst/>
          </a:prstGeom>
          <a:noFill/>
          <a:ln/>
        </p:spPr>
        <p:txBody>
          <a:bodyPr wrap="square" lIns="0" tIns="0" rIns="0" bIns="0" rtlCol="0" anchor="t"/>
          <a:lstStyle/>
          <a:p>
            <a:pPr>
              <a:lnSpc>
                <a:spcPts val="2700"/>
              </a:lnSpc>
            </a:pPr>
            <a:r>
              <a:rPr lang="en-US" sz="1700" dirty="0">
                <a:solidFill>
                  <a:srgbClr val="000000"/>
                </a:solidFill>
                <a:latin typeface="Sora Light" pitchFamily="34" charset="0"/>
                <a:ea typeface="Sora Light" pitchFamily="34" charset="-122"/>
                <a:cs typeface="Sora Light" pitchFamily="34" charset="-120"/>
              </a:rPr>
              <a:t>Provides lightning-fast vote counting with minimal chance of computational errors. Results available immediately after voting concludes.</a:t>
            </a:r>
            <a:endParaRPr lang="en-US" sz="1700" dirty="0"/>
          </a:p>
        </p:txBody>
      </p:sp>
      <p:sp>
        <p:nvSpPr>
          <p:cNvPr id="12" name="Shape 10"/>
          <p:cNvSpPr/>
          <p:nvPr/>
        </p:nvSpPr>
        <p:spPr>
          <a:xfrm>
            <a:off x="7423429" y="4796076"/>
            <a:ext cx="6448662" cy="1974652"/>
          </a:xfrm>
          <a:prstGeom prst="roundRect">
            <a:avLst>
              <a:gd name="adj" fmla="val 4608"/>
            </a:avLst>
          </a:prstGeom>
          <a:solidFill>
            <a:srgbClr val="091231"/>
          </a:solidFill>
          <a:ln w="7620">
            <a:solidFill>
              <a:srgbClr val="222B4A"/>
            </a:solidFill>
            <a:prstDash val="solid"/>
          </a:ln>
        </p:spPr>
      </p:sp>
      <p:sp>
        <p:nvSpPr>
          <p:cNvPr id="13" name="Text 11"/>
          <p:cNvSpPr/>
          <p:nvPr/>
        </p:nvSpPr>
        <p:spPr>
          <a:xfrm>
            <a:off x="7647624" y="5020271"/>
            <a:ext cx="3024307" cy="356236"/>
          </a:xfrm>
          <a:prstGeom prst="rect">
            <a:avLst/>
          </a:prstGeom>
          <a:noFill/>
          <a:ln/>
        </p:spPr>
        <p:txBody>
          <a:bodyPr wrap="none" lIns="0" tIns="0" rIns="0" bIns="0" rtlCol="0" anchor="t"/>
          <a:lstStyle/>
          <a:p>
            <a:pPr>
              <a:lnSpc>
                <a:spcPts val="2800"/>
              </a:lnSpc>
            </a:pPr>
            <a:r>
              <a:rPr lang="en-US" sz="2100" dirty="0">
                <a:solidFill>
                  <a:srgbClr val="FFFFFF"/>
                </a:solidFill>
                <a:latin typeface="Alexandria Semi Bold" pitchFamily="34" charset="0"/>
                <a:ea typeface="Alexandria Semi Bold" pitchFamily="34" charset="-122"/>
                <a:cs typeface="Alexandria Semi Bold" pitchFamily="34" charset="-120"/>
              </a:rPr>
              <a:t>Practical Application</a:t>
            </a:r>
            <a:endParaRPr lang="en-US" sz="2100" dirty="0"/>
          </a:p>
        </p:txBody>
      </p:sp>
      <p:sp>
        <p:nvSpPr>
          <p:cNvPr id="14" name="Text 12"/>
          <p:cNvSpPr/>
          <p:nvPr/>
        </p:nvSpPr>
        <p:spPr>
          <a:xfrm>
            <a:off x="7647626" y="5506403"/>
            <a:ext cx="6000274" cy="1040130"/>
          </a:xfrm>
          <a:prstGeom prst="rect">
            <a:avLst/>
          </a:prstGeom>
          <a:noFill/>
          <a:ln/>
        </p:spPr>
        <p:txBody>
          <a:bodyPr wrap="square" lIns="0" tIns="0" rIns="0" bIns="0" rtlCol="0" anchor="t"/>
          <a:lstStyle/>
          <a:p>
            <a:pPr>
              <a:lnSpc>
                <a:spcPts val="2700"/>
              </a:lnSpc>
            </a:pPr>
            <a:r>
              <a:rPr lang="en-US" sz="1700" dirty="0">
                <a:solidFill>
                  <a:srgbClr val="FFFFFF"/>
                </a:solidFill>
                <a:latin typeface="Sora Light" pitchFamily="34" charset="0"/>
                <a:ea typeface="Sora Light" pitchFamily="34" charset="-122"/>
                <a:cs typeface="Sora Light" pitchFamily="34" charset="-120"/>
              </a:rPr>
              <a:t>Bridges the gap between theoretical programming knowledge and practical problem-solving in real-world scenarios.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542442" y="457200"/>
            <a:ext cx="11623728" cy="5847747"/>
          </a:xfrm>
          <a:prstGeom prst="rect">
            <a:avLst/>
          </a:prstGeom>
          <a:noFill/>
          <a:ln w="9525">
            <a:noFill/>
            <a:miter lim="800000"/>
            <a:headEnd/>
            <a:tailEnd/>
          </a:ln>
          <a:effectLst/>
        </p:spPr>
        <p:txBody>
          <a:bodyPr vert="horz" wrap="square" lIns="91431" tIns="45716" rIns="91431" bIns="45716" numCol="1" anchor="ctr" anchorCtr="0" compatLnSpc="1">
            <a:prstTxWarp prst="textNoShape">
              <a:avLst/>
            </a:prstTxWarp>
            <a:spAutoFit/>
          </a:bodyPr>
          <a:lstStyle/>
          <a:p>
            <a:pPr defTabSz="914309" fontAlgn="base">
              <a:spcBef>
                <a:spcPct val="0"/>
              </a:spcBef>
              <a:spcAft>
                <a:spcPct val="0"/>
              </a:spcAft>
            </a:pPr>
            <a:r>
              <a:rPr lang="en-US" sz="5400" b="1" dirty="0" smtClean="0">
                <a:latin typeface="Arial" pitchFamily="34" charset="0"/>
                <a:cs typeface="Arial" pitchFamily="34" charset="0"/>
              </a:rPr>
              <a:t>Architecture &amp; Implementation</a:t>
            </a:r>
          </a:p>
          <a:p>
            <a:pPr defTabSz="914309" eaLnBrk="0" fontAlgn="base" hangingPunct="0">
              <a:spcBef>
                <a:spcPct val="0"/>
              </a:spcBef>
              <a:spcAft>
                <a:spcPct val="0"/>
              </a:spcAft>
            </a:pPr>
            <a:endParaRPr lang="en-US" sz="2900" b="1" dirty="0" smtClean="0">
              <a:latin typeface="Arial" pitchFamily="34" charset="0"/>
              <a:cs typeface="Arial" pitchFamily="34" charset="0"/>
            </a:endParaRPr>
          </a:p>
          <a:p>
            <a:pPr defTabSz="914309" eaLnBrk="0" fontAlgn="base" hangingPunct="0">
              <a:spcBef>
                <a:spcPct val="0"/>
              </a:spcBef>
              <a:spcAft>
                <a:spcPct val="0"/>
              </a:spcAft>
            </a:pPr>
            <a:r>
              <a:rPr lang="en-US" sz="2900" b="1" dirty="0" smtClean="0">
                <a:latin typeface="Arial" pitchFamily="34" charset="0"/>
                <a:cs typeface="Arial" pitchFamily="34" charset="0"/>
              </a:rPr>
              <a:t>Input Phase</a:t>
            </a:r>
          </a:p>
          <a:p>
            <a:pPr defTabSz="914309" eaLnBrk="0" fontAlgn="base" hangingPunct="0">
              <a:spcBef>
                <a:spcPct val="0"/>
              </a:spcBef>
              <a:spcAft>
                <a:spcPct val="0"/>
              </a:spcAft>
            </a:pPr>
            <a:r>
              <a:rPr lang="en-US" sz="2900" dirty="0" smtClean="0">
                <a:latin typeface="Arial" pitchFamily="34" charset="0"/>
                <a:cs typeface="Arial" pitchFamily="34" charset="0"/>
              </a:rPr>
              <a:t>Number of candidates and voter choices</a:t>
            </a:r>
          </a:p>
          <a:p>
            <a:pPr defTabSz="914309" eaLnBrk="0" fontAlgn="base" hangingPunct="0">
              <a:spcBef>
                <a:spcPct val="0"/>
              </a:spcBef>
              <a:spcAft>
                <a:spcPct val="0"/>
              </a:spcAft>
            </a:pPr>
            <a:endParaRPr lang="en-US" sz="2900" b="1" dirty="0" smtClean="0">
              <a:latin typeface="Arial" pitchFamily="34" charset="0"/>
              <a:cs typeface="Arial" pitchFamily="34" charset="0"/>
            </a:endParaRPr>
          </a:p>
          <a:p>
            <a:pPr defTabSz="914309" eaLnBrk="0" fontAlgn="base" hangingPunct="0">
              <a:spcBef>
                <a:spcPct val="0"/>
              </a:spcBef>
              <a:spcAft>
                <a:spcPct val="0"/>
              </a:spcAft>
            </a:pPr>
            <a:r>
              <a:rPr lang="en-US" sz="2900" b="1" dirty="0" smtClean="0">
                <a:latin typeface="Arial" pitchFamily="34" charset="0"/>
                <a:cs typeface="Arial" pitchFamily="34" charset="0"/>
              </a:rPr>
              <a:t>Storage</a:t>
            </a:r>
          </a:p>
          <a:p>
            <a:pPr defTabSz="914309" eaLnBrk="0" fontAlgn="base" hangingPunct="0">
              <a:spcBef>
                <a:spcPct val="0"/>
              </a:spcBef>
              <a:spcAft>
                <a:spcPct val="0"/>
              </a:spcAft>
            </a:pPr>
            <a:r>
              <a:rPr lang="en-US" sz="2900" dirty="0" smtClean="0">
                <a:latin typeface="Arial" pitchFamily="34" charset="0"/>
                <a:cs typeface="Arial" pitchFamily="34" charset="0"/>
              </a:rPr>
              <a:t>Array to hold vote counts per candidate</a:t>
            </a:r>
          </a:p>
          <a:p>
            <a:pPr defTabSz="914309" eaLnBrk="0" fontAlgn="base" hangingPunct="0">
              <a:spcBef>
                <a:spcPct val="0"/>
              </a:spcBef>
              <a:spcAft>
                <a:spcPct val="0"/>
              </a:spcAft>
            </a:pPr>
            <a:endParaRPr lang="en-US" sz="1300" b="1" dirty="0" smtClean="0">
              <a:latin typeface="Arial" pitchFamily="34" charset="0"/>
              <a:cs typeface="Arial" pitchFamily="34" charset="0"/>
            </a:endParaRPr>
          </a:p>
          <a:p>
            <a:pPr defTabSz="914309" eaLnBrk="0" fontAlgn="base" hangingPunct="0">
              <a:spcBef>
                <a:spcPct val="0"/>
              </a:spcBef>
              <a:spcAft>
                <a:spcPct val="0"/>
              </a:spcAft>
            </a:pPr>
            <a:r>
              <a:rPr lang="en-US" sz="2900" b="1" dirty="0" smtClean="0">
                <a:latin typeface="Arial" pitchFamily="34" charset="0"/>
                <a:cs typeface="Arial" pitchFamily="34" charset="0"/>
              </a:rPr>
              <a:t>Processing</a:t>
            </a:r>
          </a:p>
          <a:p>
            <a:pPr defTabSz="914309" eaLnBrk="0" fontAlgn="base" hangingPunct="0">
              <a:spcBef>
                <a:spcPct val="0"/>
              </a:spcBef>
              <a:spcAft>
                <a:spcPct val="0"/>
              </a:spcAft>
            </a:pPr>
            <a:r>
              <a:rPr lang="en-US" sz="2900" dirty="0" smtClean="0">
                <a:latin typeface="Arial" pitchFamily="34" charset="0"/>
                <a:cs typeface="Arial" pitchFamily="34" charset="0"/>
              </a:rPr>
              <a:t>Loop through votes to increment counts</a:t>
            </a:r>
          </a:p>
          <a:p>
            <a:pPr defTabSz="914309" eaLnBrk="0" fontAlgn="base" hangingPunct="0">
              <a:spcBef>
                <a:spcPct val="0"/>
              </a:spcBef>
              <a:spcAft>
                <a:spcPct val="0"/>
              </a:spcAft>
            </a:pPr>
            <a:endParaRPr lang="en-US" sz="1300" b="1" dirty="0" smtClean="0">
              <a:latin typeface="Arial" pitchFamily="34" charset="0"/>
              <a:cs typeface="Arial" pitchFamily="34" charset="0"/>
            </a:endParaRPr>
          </a:p>
          <a:p>
            <a:pPr defTabSz="914309" eaLnBrk="0" fontAlgn="base" hangingPunct="0">
              <a:spcBef>
                <a:spcPct val="0"/>
              </a:spcBef>
              <a:spcAft>
                <a:spcPct val="0"/>
              </a:spcAft>
            </a:pPr>
            <a:r>
              <a:rPr lang="en-US" sz="3100" b="1" dirty="0" smtClean="0">
                <a:latin typeface="Arial" pitchFamily="34" charset="0"/>
                <a:cs typeface="Arial" pitchFamily="34" charset="0"/>
              </a:rPr>
              <a:t>Output</a:t>
            </a:r>
          </a:p>
          <a:p>
            <a:pPr defTabSz="914309" eaLnBrk="0" fontAlgn="base" hangingPunct="0">
              <a:spcBef>
                <a:spcPct val="0"/>
              </a:spcBef>
              <a:spcAft>
                <a:spcPct val="0"/>
              </a:spcAft>
            </a:pPr>
            <a:r>
              <a:rPr lang="en-US" sz="3100" dirty="0" smtClean="0">
                <a:latin typeface="Arial" pitchFamily="34" charset="0"/>
                <a:cs typeface="Arial" pitchFamily="34" charset="0"/>
              </a:rPr>
              <a:t>Display results and winner</a:t>
            </a:r>
            <a:r>
              <a:rPr lang="en-US" sz="3100" dirty="0" smtClean="0">
                <a:latin typeface="Arial Unicode MS" pitchFamily="34" charset="-128"/>
                <a:cs typeface="Arial" pitchFamily="34" charset="0"/>
              </a:rPr>
              <a:t>", </a:t>
            </a:r>
            <a:endParaRPr lang="en-US" sz="31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4.xml><?xml version="1.0" encoding="utf-8"?>
<a:theme xmlns:a="http://schemas.openxmlformats.org/drawingml/2006/main" name="1_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5.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6.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72</TotalTime>
  <Words>715</Words>
  <Application>Microsoft Office PowerPoint</Application>
  <PresentationFormat>Custom</PresentationFormat>
  <Paragraphs>102</Paragraphs>
  <Slides>13</Slides>
  <Notes>8</Notes>
  <HiddenSlides>0</HiddenSlides>
  <MMClips>0</MMClips>
  <ScaleCrop>false</ScaleCrop>
  <HeadingPairs>
    <vt:vector size="6" baseType="variant">
      <vt:variant>
        <vt:lpstr>Fonts Used</vt:lpstr>
      </vt:variant>
      <vt:variant>
        <vt:i4>20</vt:i4>
      </vt:variant>
      <vt:variant>
        <vt:lpstr>Theme</vt:lpstr>
      </vt:variant>
      <vt:variant>
        <vt:i4>7</vt:i4>
      </vt:variant>
      <vt:variant>
        <vt:lpstr>Slide Titles</vt:lpstr>
      </vt:variant>
      <vt:variant>
        <vt:i4>13</vt:i4>
      </vt:variant>
    </vt:vector>
  </HeadingPairs>
  <TitlesOfParts>
    <vt:vector size="40" baseType="lpstr">
      <vt:lpstr>Arial</vt:lpstr>
      <vt:lpstr>Algerian</vt:lpstr>
      <vt:lpstr>Alexandria Semi Bold</vt:lpstr>
      <vt:lpstr>Century Gothic</vt:lpstr>
      <vt:lpstr>Sora Light</vt:lpstr>
      <vt:lpstr>Sitka Small</vt:lpstr>
      <vt:lpstr>Calibri</vt:lpstr>
      <vt:lpstr>Sitka Subheading</vt:lpstr>
      <vt:lpstr>Bahnschrift Condensed</vt:lpstr>
      <vt:lpstr>Constantia</vt:lpstr>
      <vt:lpstr>Alexandria Light</vt:lpstr>
      <vt:lpstr>Arial Unicode MS</vt:lpstr>
      <vt:lpstr>Bodoni MT Black</vt:lpstr>
      <vt:lpstr>Wingdings 2</vt:lpstr>
      <vt:lpstr>Bernard MT Condensed</vt:lpstr>
      <vt:lpstr>Verdana</vt:lpstr>
      <vt:lpstr>Arial Rounded MT Bold</vt:lpstr>
      <vt:lpstr>Wingdings 3</vt:lpstr>
      <vt:lpstr>Lucida Sans Unicode</vt:lpstr>
      <vt:lpstr>Franklin Gothic Book</vt:lpstr>
      <vt:lpstr>1_Flow</vt:lpstr>
      <vt:lpstr>Office Theme</vt:lpstr>
      <vt:lpstr>Concourse</vt:lpstr>
      <vt:lpstr>1_Technic</vt:lpstr>
      <vt:lpstr>Flow</vt:lpstr>
      <vt:lpstr>Aspect</vt:lpstr>
      <vt:lpstr>1_Office Theme</vt:lpstr>
      <vt:lpstr>Slide 1</vt:lpstr>
      <vt:lpstr>Slide 2</vt:lpstr>
      <vt:lpstr>Slide 3</vt:lpstr>
      <vt:lpstr>Slide 4</vt:lpstr>
      <vt:lpstr>Slide 5</vt:lpstr>
      <vt:lpstr>Slide 6</vt:lpstr>
      <vt:lpstr>Slide 7</vt:lpstr>
      <vt:lpstr>Slide 8</vt:lpstr>
      <vt:lpstr>Slide 9</vt:lpstr>
      <vt:lpstr>Slide 10</vt:lpstr>
      <vt:lpstr>CONCLUSION</vt:lpstr>
      <vt:lpstr>THANK YOU</vt:lpstr>
      <vt:lpstr>ANY QUERIES?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c:creator>
  <cp:lastModifiedBy>win</cp:lastModifiedBy>
  <cp:revision>17</cp:revision>
  <dcterms:created xsi:type="dcterms:W3CDTF">2025-12-08T17:24:37Z</dcterms:created>
  <dcterms:modified xsi:type="dcterms:W3CDTF">2025-12-16T16:52:11Z</dcterms:modified>
</cp:coreProperties>
</file>